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8.jpg" ContentType="image/jp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11.jpg" ContentType="image/jpg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media/image12.jpg" ContentType="image/jp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media/image1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79" r:id="rId4"/>
    <p:sldId id="280" r:id="rId5"/>
    <p:sldId id="259" r:id="rId6"/>
    <p:sldId id="282" r:id="rId7"/>
    <p:sldId id="265" r:id="rId8"/>
    <p:sldId id="260" r:id="rId9"/>
    <p:sldId id="264" r:id="rId10"/>
    <p:sldId id="268" r:id="rId11"/>
    <p:sldId id="266" r:id="rId12"/>
    <p:sldId id="267" r:id="rId13"/>
    <p:sldId id="269" r:id="rId14"/>
    <p:sldId id="294" r:id="rId15"/>
    <p:sldId id="272" r:id="rId16"/>
    <p:sldId id="270" r:id="rId17"/>
    <p:sldId id="271" r:id="rId18"/>
    <p:sldId id="274" r:id="rId19"/>
    <p:sldId id="273" r:id="rId20"/>
    <p:sldId id="287" r:id="rId21"/>
    <p:sldId id="295" r:id="rId22"/>
    <p:sldId id="275" r:id="rId23"/>
    <p:sldId id="278" r:id="rId24"/>
    <p:sldId id="276" r:id="rId25"/>
    <p:sldId id="277" r:id="rId26"/>
    <p:sldId id="288" r:id="rId27"/>
    <p:sldId id="289" r:id="rId28"/>
    <p:sldId id="303" r:id="rId29"/>
    <p:sldId id="304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6" r:id="rId40"/>
    <p:sldId id="317" r:id="rId41"/>
    <p:sldId id="318" r:id="rId42"/>
    <p:sldId id="319" r:id="rId43"/>
    <p:sldId id="320" r:id="rId44"/>
    <p:sldId id="321" r:id="rId45"/>
    <p:sldId id="322" r:id="rId46"/>
    <p:sldId id="323" r:id="rId47"/>
    <p:sldId id="324" r:id="rId48"/>
    <p:sldId id="332" r:id="rId49"/>
    <p:sldId id="330" r:id="rId50"/>
    <p:sldId id="329" r:id="rId51"/>
  </p:sldIdLst>
  <p:sldSz cx="10363200" cy="7772400"/>
  <p:notesSz cx="6858000" cy="9144000"/>
  <p:defaultTextStyle>
    <a:defPPr>
      <a:defRPr lang="en-US"/>
    </a:defPPr>
    <a:lvl1pPr marL="0" algn="l" defTabSz="992764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19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48" userDrawn="1">
          <p15:clr>
            <a:srgbClr val="A4A3A4"/>
          </p15:clr>
        </p15:guide>
        <p15:guide id="2" pos="32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433" autoAdjust="0"/>
  </p:normalViewPr>
  <p:slideViewPr>
    <p:cSldViewPr>
      <p:cViewPr varScale="1">
        <p:scale>
          <a:sx n="65" d="100"/>
          <a:sy n="65" d="100"/>
        </p:scale>
        <p:origin x="-420" y="-108"/>
      </p:cViewPr>
      <p:guideLst>
        <p:guide orient="horz" pos="2448"/>
        <p:guide pos="32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F58C1-F222-40FF-8C75-AEB50345004F}" type="datetimeFigureOut">
              <a:rPr lang="en-US" smtClean="0"/>
              <a:t>9/10/2015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9B6F7-4A22-4701-AF5B-73B8C3AF5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74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9B6F7-4A22-4701-AF5B-73B8C3AF55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74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0430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443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7397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5373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6156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7176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2347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3249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6104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6539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9B6F7-4A22-4701-AF5B-73B8C3AF55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10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22312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46898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28204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36993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51276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0368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2019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258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3162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0614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1577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889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0892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2414484"/>
            <a:ext cx="880872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4480" y="4404360"/>
            <a:ext cx="725424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3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0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65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8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B9D9C-7F1B-46DC-9DCF-909AF5BA16C4}" type="datetime1">
              <a:rPr lang="en-US" smtClean="0"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8603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6D893-2D20-4271-AFF1-04F5D60A1DC4}" type="datetime1">
              <a:rPr lang="en-US" smtClean="0"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5312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13320" y="311258"/>
            <a:ext cx="233172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" y="311258"/>
            <a:ext cx="682244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EC2D4-697F-4516-B87B-C0E3CC84DDE6}" type="datetime1">
              <a:rPr lang="en-US" smtClean="0"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9504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9480-4912-4182-BA8E-ED4D6F742E94}" type="datetime1">
              <a:rPr lang="en-US" smtClean="0"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6789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622" y="4994488"/>
            <a:ext cx="8808720" cy="1543685"/>
          </a:xfrm>
        </p:spPr>
        <p:txBody>
          <a:bodyPr anchor="t"/>
          <a:lstStyle>
            <a:lvl1pPr algn="l">
              <a:defRPr sz="3706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622" y="3294277"/>
            <a:ext cx="8808720" cy="1700211"/>
          </a:xfrm>
        </p:spPr>
        <p:txBody>
          <a:bodyPr anchor="b"/>
          <a:lstStyle>
            <a:lvl1pPr marL="0" indent="0">
              <a:buNone/>
              <a:defRPr sz="1853">
                <a:solidFill>
                  <a:schemeClr val="tx1">
                    <a:tint val="75000"/>
                  </a:schemeClr>
                </a:solidFill>
              </a:defRPr>
            </a:lvl1pPr>
            <a:lvl2pPr marL="423584" indent="0">
              <a:buNone/>
              <a:defRPr sz="1668">
                <a:solidFill>
                  <a:schemeClr val="tx1">
                    <a:tint val="75000"/>
                  </a:schemeClr>
                </a:solidFill>
              </a:defRPr>
            </a:lvl2pPr>
            <a:lvl3pPr marL="847169" indent="0">
              <a:buNone/>
              <a:defRPr sz="1482">
                <a:solidFill>
                  <a:schemeClr val="tx1">
                    <a:tint val="75000"/>
                  </a:schemeClr>
                </a:solidFill>
              </a:defRPr>
            </a:lvl3pPr>
            <a:lvl4pPr marL="1270753" indent="0">
              <a:buNone/>
              <a:defRPr sz="1297">
                <a:solidFill>
                  <a:schemeClr val="tx1">
                    <a:tint val="75000"/>
                  </a:schemeClr>
                </a:solidFill>
              </a:defRPr>
            </a:lvl4pPr>
            <a:lvl5pPr marL="1694337" indent="0">
              <a:buNone/>
              <a:defRPr sz="1297">
                <a:solidFill>
                  <a:schemeClr val="tx1">
                    <a:tint val="75000"/>
                  </a:schemeClr>
                </a:solidFill>
              </a:defRPr>
            </a:lvl5pPr>
            <a:lvl6pPr marL="2117922" indent="0">
              <a:buNone/>
              <a:defRPr sz="1297">
                <a:solidFill>
                  <a:schemeClr val="tx1">
                    <a:tint val="75000"/>
                  </a:schemeClr>
                </a:solidFill>
              </a:defRPr>
            </a:lvl6pPr>
            <a:lvl7pPr marL="2541506" indent="0">
              <a:buNone/>
              <a:defRPr sz="1297">
                <a:solidFill>
                  <a:schemeClr val="tx1">
                    <a:tint val="75000"/>
                  </a:schemeClr>
                </a:solidFill>
              </a:defRPr>
            </a:lvl7pPr>
            <a:lvl8pPr marL="2965091" indent="0">
              <a:buNone/>
              <a:defRPr sz="1297">
                <a:solidFill>
                  <a:schemeClr val="tx1">
                    <a:tint val="75000"/>
                  </a:schemeClr>
                </a:solidFill>
              </a:defRPr>
            </a:lvl8pPr>
            <a:lvl9pPr marL="3388675" indent="0">
              <a:buNone/>
              <a:defRPr sz="1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201F-D664-428D-AB4B-00224A595712}" type="datetime1">
              <a:rPr lang="en-US" smtClean="0"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8681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" y="1813562"/>
            <a:ext cx="4577080" cy="5129425"/>
          </a:xfrm>
        </p:spPr>
        <p:txBody>
          <a:bodyPr/>
          <a:lstStyle>
            <a:lvl1pPr>
              <a:defRPr sz="2594"/>
            </a:lvl1pPr>
            <a:lvl2pPr>
              <a:defRPr sz="2224"/>
            </a:lvl2pPr>
            <a:lvl3pPr>
              <a:defRPr sz="1853"/>
            </a:lvl3pPr>
            <a:lvl4pPr>
              <a:defRPr sz="1668"/>
            </a:lvl4pPr>
            <a:lvl5pPr>
              <a:defRPr sz="1668"/>
            </a:lvl5pPr>
            <a:lvl6pPr>
              <a:defRPr sz="1668"/>
            </a:lvl6pPr>
            <a:lvl7pPr>
              <a:defRPr sz="1668"/>
            </a:lvl7pPr>
            <a:lvl8pPr>
              <a:defRPr sz="1668"/>
            </a:lvl8pPr>
            <a:lvl9pPr>
              <a:defRPr sz="166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7960" y="1813562"/>
            <a:ext cx="4577080" cy="5129425"/>
          </a:xfrm>
        </p:spPr>
        <p:txBody>
          <a:bodyPr/>
          <a:lstStyle>
            <a:lvl1pPr>
              <a:defRPr sz="2594"/>
            </a:lvl1pPr>
            <a:lvl2pPr>
              <a:defRPr sz="2224"/>
            </a:lvl2pPr>
            <a:lvl3pPr>
              <a:defRPr sz="1853"/>
            </a:lvl3pPr>
            <a:lvl4pPr>
              <a:defRPr sz="1668"/>
            </a:lvl4pPr>
            <a:lvl5pPr>
              <a:defRPr sz="1668"/>
            </a:lvl5pPr>
            <a:lvl6pPr>
              <a:defRPr sz="1668"/>
            </a:lvl6pPr>
            <a:lvl7pPr>
              <a:defRPr sz="1668"/>
            </a:lvl7pPr>
            <a:lvl8pPr>
              <a:defRPr sz="1668"/>
            </a:lvl8pPr>
            <a:lvl9pPr>
              <a:defRPr sz="166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DD25-5903-457E-8545-C00F817A12A5}" type="datetime1">
              <a:rPr lang="en-US" smtClean="0"/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1703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" y="1739795"/>
            <a:ext cx="4578880" cy="725064"/>
          </a:xfrm>
        </p:spPr>
        <p:txBody>
          <a:bodyPr anchor="b"/>
          <a:lstStyle>
            <a:lvl1pPr marL="0" indent="0">
              <a:buNone/>
              <a:defRPr sz="2224" b="1"/>
            </a:lvl1pPr>
            <a:lvl2pPr marL="423584" indent="0">
              <a:buNone/>
              <a:defRPr sz="1853" b="1"/>
            </a:lvl2pPr>
            <a:lvl3pPr marL="847169" indent="0">
              <a:buNone/>
              <a:defRPr sz="1668" b="1"/>
            </a:lvl3pPr>
            <a:lvl4pPr marL="1270753" indent="0">
              <a:buNone/>
              <a:defRPr sz="1482" b="1"/>
            </a:lvl4pPr>
            <a:lvl5pPr marL="1694337" indent="0">
              <a:buNone/>
              <a:defRPr sz="1482" b="1"/>
            </a:lvl5pPr>
            <a:lvl6pPr marL="2117922" indent="0">
              <a:buNone/>
              <a:defRPr sz="1482" b="1"/>
            </a:lvl6pPr>
            <a:lvl7pPr marL="2541506" indent="0">
              <a:buNone/>
              <a:defRPr sz="1482" b="1"/>
            </a:lvl7pPr>
            <a:lvl8pPr marL="2965091" indent="0">
              <a:buNone/>
              <a:defRPr sz="1482" b="1"/>
            </a:lvl8pPr>
            <a:lvl9pPr marL="3388675" indent="0">
              <a:buNone/>
              <a:defRPr sz="148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" y="2464859"/>
            <a:ext cx="4578880" cy="4478126"/>
          </a:xfrm>
        </p:spPr>
        <p:txBody>
          <a:bodyPr/>
          <a:lstStyle>
            <a:lvl1pPr>
              <a:defRPr sz="2224"/>
            </a:lvl1pPr>
            <a:lvl2pPr>
              <a:defRPr sz="1853"/>
            </a:lvl2pPr>
            <a:lvl3pPr>
              <a:defRPr sz="1668"/>
            </a:lvl3pPr>
            <a:lvl4pPr>
              <a:defRPr sz="1482"/>
            </a:lvl4pPr>
            <a:lvl5pPr>
              <a:defRPr sz="1482"/>
            </a:lvl5pPr>
            <a:lvl6pPr>
              <a:defRPr sz="1482"/>
            </a:lvl6pPr>
            <a:lvl7pPr>
              <a:defRPr sz="1482"/>
            </a:lvl7pPr>
            <a:lvl8pPr>
              <a:defRPr sz="1482"/>
            </a:lvl8pPr>
            <a:lvl9pPr>
              <a:defRPr sz="148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4363" y="1739795"/>
            <a:ext cx="4580678" cy="725064"/>
          </a:xfrm>
        </p:spPr>
        <p:txBody>
          <a:bodyPr anchor="b"/>
          <a:lstStyle>
            <a:lvl1pPr marL="0" indent="0">
              <a:buNone/>
              <a:defRPr sz="2224" b="1"/>
            </a:lvl1pPr>
            <a:lvl2pPr marL="423584" indent="0">
              <a:buNone/>
              <a:defRPr sz="1853" b="1"/>
            </a:lvl2pPr>
            <a:lvl3pPr marL="847169" indent="0">
              <a:buNone/>
              <a:defRPr sz="1668" b="1"/>
            </a:lvl3pPr>
            <a:lvl4pPr marL="1270753" indent="0">
              <a:buNone/>
              <a:defRPr sz="1482" b="1"/>
            </a:lvl4pPr>
            <a:lvl5pPr marL="1694337" indent="0">
              <a:buNone/>
              <a:defRPr sz="1482" b="1"/>
            </a:lvl5pPr>
            <a:lvl6pPr marL="2117922" indent="0">
              <a:buNone/>
              <a:defRPr sz="1482" b="1"/>
            </a:lvl6pPr>
            <a:lvl7pPr marL="2541506" indent="0">
              <a:buNone/>
              <a:defRPr sz="1482" b="1"/>
            </a:lvl7pPr>
            <a:lvl8pPr marL="2965091" indent="0">
              <a:buNone/>
              <a:defRPr sz="1482" b="1"/>
            </a:lvl8pPr>
            <a:lvl9pPr marL="3388675" indent="0">
              <a:buNone/>
              <a:defRPr sz="1482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4363" y="2464859"/>
            <a:ext cx="4580678" cy="4478126"/>
          </a:xfrm>
        </p:spPr>
        <p:txBody>
          <a:bodyPr/>
          <a:lstStyle>
            <a:lvl1pPr>
              <a:defRPr sz="2224"/>
            </a:lvl1pPr>
            <a:lvl2pPr>
              <a:defRPr sz="1853"/>
            </a:lvl2pPr>
            <a:lvl3pPr>
              <a:defRPr sz="1668"/>
            </a:lvl3pPr>
            <a:lvl4pPr>
              <a:defRPr sz="1482"/>
            </a:lvl4pPr>
            <a:lvl5pPr>
              <a:defRPr sz="1482"/>
            </a:lvl5pPr>
            <a:lvl6pPr>
              <a:defRPr sz="1482"/>
            </a:lvl6pPr>
            <a:lvl7pPr>
              <a:defRPr sz="1482"/>
            </a:lvl7pPr>
            <a:lvl8pPr>
              <a:defRPr sz="1482"/>
            </a:lvl8pPr>
            <a:lvl9pPr>
              <a:defRPr sz="148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1F44-35B3-4382-8599-A939A0CD3251}" type="datetime1">
              <a:rPr lang="en-US" smtClean="0"/>
              <a:t>9/10/2015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446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D9C39-D4DB-4628-8AB2-C0A76AC6E7BE}" type="datetime1">
              <a:rPr lang="en-US" smtClean="0"/>
              <a:t>9/10/2015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5013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85ED-1202-4D5A-9743-B2CD34B49850}" type="datetime1">
              <a:rPr lang="en-US" smtClean="0"/>
              <a:t>9/10/2015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7968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2" y="309457"/>
            <a:ext cx="3409422" cy="1316990"/>
          </a:xfrm>
        </p:spPr>
        <p:txBody>
          <a:bodyPr anchor="b"/>
          <a:lstStyle>
            <a:lvl1pPr algn="l">
              <a:defRPr sz="185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1724" y="309459"/>
            <a:ext cx="5793317" cy="6633529"/>
          </a:xfrm>
        </p:spPr>
        <p:txBody>
          <a:bodyPr/>
          <a:lstStyle>
            <a:lvl1pPr>
              <a:defRPr sz="2965"/>
            </a:lvl1pPr>
            <a:lvl2pPr>
              <a:defRPr sz="2594"/>
            </a:lvl2pPr>
            <a:lvl3pPr>
              <a:defRPr sz="2224"/>
            </a:lvl3pPr>
            <a:lvl4pPr>
              <a:defRPr sz="1853"/>
            </a:lvl4pPr>
            <a:lvl5pPr>
              <a:defRPr sz="1853"/>
            </a:lvl5pPr>
            <a:lvl6pPr>
              <a:defRPr sz="1853"/>
            </a:lvl6pPr>
            <a:lvl7pPr>
              <a:defRPr sz="1853"/>
            </a:lvl7pPr>
            <a:lvl8pPr>
              <a:defRPr sz="1853"/>
            </a:lvl8pPr>
            <a:lvl9pPr>
              <a:defRPr sz="185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2" y="1626449"/>
            <a:ext cx="3409422" cy="5316539"/>
          </a:xfrm>
        </p:spPr>
        <p:txBody>
          <a:bodyPr/>
          <a:lstStyle>
            <a:lvl1pPr marL="0" indent="0">
              <a:buNone/>
              <a:defRPr sz="1297"/>
            </a:lvl1pPr>
            <a:lvl2pPr marL="423584" indent="0">
              <a:buNone/>
              <a:defRPr sz="1112"/>
            </a:lvl2pPr>
            <a:lvl3pPr marL="847169" indent="0">
              <a:buNone/>
              <a:defRPr sz="926"/>
            </a:lvl3pPr>
            <a:lvl4pPr marL="1270753" indent="0">
              <a:buNone/>
              <a:defRPr sz="834"/>
            </a:lvl4pPr>
            <a:lvl5pPr marL="1694337" indent="0">
              <a:buNone/>
              <a:defRPr sz="834"/>
            </a:lvl5pPr>
            <a:lvl6pPr marL="2117922" indent="0">
              <a:buNone/>
              <a:defRPr sz="834"/>
            </a:lvl6pPr>
            <a:lvl7pPr marL="2541506" indent="0">
              <a:buNone/>
              <a:defRPr sz="834"/>
            </a:lvl7pPr>
            <a:lvl8pPr marL="2965091" indent="0">
              <a:buNone/>
              <a:defRPr sz="834"/>
            </a:lvl8pPr>
            <a:lvl9pPr marL="3388675" indent="0">
              <a:buNone/>
              <a:defRPr sz="83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EA70-FB96-4CDA-9AFB-6473918C3E35}" type="datetime1">
              <a:rPr lang="en-US" smtClean="0"/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976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1260" y="5440680"/>
            <a:ext cx="6217920" cy="642304"/>
          </a:xfrm>
        </p:spPr>
        <p:txBody>
          <a:bodyPr anchor="b"/>
          <a:lstStyle>
            <a:lvl1pPr algn="l">
              <a:defRPr sz="185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1260" y="694478"/>
            <a:ext cx="6217920" cy="4663440"/>
          </a:xfrm>
        </p:spPr>
        <p:txBody>
          <a:bodyPr/>
          <a:lstStyle>
            <a:lvl1pPr marL="0" indent="0">
              <a:buNone/>
              <a:defRPr sz="2965"/>
            </a:lvl1pPr>
            <a:lvl2pPr marL="423584" indent="0">
              <a:buNone/>
              <a:defRPr sz="2594"/>
            </a:lvl2pPr>
            <a:lvl3pPr marL="847169" indent="0">
              <a:buNone/>
              <a:defRPr sz="2224"/>
            </a:lvl3pPr>
            <a:lvl4pPr marL="1270753" indent="0">
              <a:buNone/>
              <a:defRPr sz="1853"/>
            </a:lvl4pPr>
            <a:lvl5pPr marL="1694337" indent="0">
              <a:buNone/>
              <a:defRPr sz="1853"/>
            </a:lvl5pPr>
            <a:lvl6pPr marL="2117922" indent="0">
              <a:buNone/>
              <a:defRPr sz="1853"/>
            </a:lvl6pPr>
            <a:lvl7pPr marL="2541506" indent="0">
              <a:buNone/>
              <a:defRPr sz="1853"/>
            </a:lvl7pPr>
            <a:lvl8pPr marL="2965091" indent="0">
              <a:buNone/>
              <a:defRPr sz="1853"/>
            </a:lvl8pPr>
            <a:lvl9pPr marL="3388675" indent="0">
              <a:buNone/>
              <a:defRPr sz="1853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1260" y="6082984"/>
            <a:ext cx="6217920" cy="912176"/>
          </a:xfrm>
        </p:spPr>
        <p:txBody>
          <a:bodyPr/>
          <a:lstStyle>
            <a:lvl1pPr marL="0" indent="0">
              <a:buNone/>
              <a:defRPr sz="1297"/>
            </a:lvl1pPr>
            <a:lvl2pPr marL="423584" indent="0">
              <a:buNone/>
              <a:defRPr sz="1112"/>
            </a:lvl2pPr>
            <a:lvl3pPr marL="847169" indent="0">
              <a:buNone/>
              <a:defRPr sz="926"/>
            </a:lvl3pPr>
            <a:lvl4pPr marL="1270753" indent="0">
              <a:buNone/>
              <a:defRPr sz="834"/>
            </a:lvl4pPr>
            <a:lvl5pPr marL="1694337" indent="0">
              <a:buNone/>
              <a:defRPr sz="834"/>
            </a:lvl5pPr>
            <a:lvl6pPr marL="2117922" indent="0">
              <a:buNone/>
              <a:defRPr sz="834"/>
            </a:lvl6pPr>
            <a:lvl7pPr marL="2541506" indent="0">
              <a:buNone/>
              <a:defRPr sz="834"/>
            </a:lvl7pPr>
            <a:lvl8pPr marL="2965091" indent="0">
              <a:buNone/>
              <a:defRPr sz="834"/>
            </a:lvl8pPr>
            <a:lvl9pPr marL="3388675" indent="0">
              <a:buNone/>
              <a:defRPr sz="83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919EE-3ACA-4F2C-8F09-362E101C2326}" type="datetime1">
              <a:rPr lang="en-US" smtClean="0"/>
              <a:t>9/10/2015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01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8160" y="311256"/>
            <a:ext cx="932688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" y="1813562"/>
            <a:ext cx="932688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160" y="7203865"/>
            <a:ext cx="24180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B3808-BB71-4F72-ABDE-437CE38F67F3}" type="datetime1">
              <a:rPr lang="en-US" smtClean="0"/>
              <a:t>9/10/2015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0760" y="7203865"/>
            <a:ext cx="32816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6960" y="7203865"/>
            <a:ext cx="24180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6E3F4-F9E4-46E1-8ACE-1C0FDD339A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16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hf hdr="0" ftr="0" dt="0"/>
  <p:txStyles>
    <p:titleStyle>
      <a:lvl1pPr algn="ctr" defTabSz="847169" rtl="0" eaLnBrk="1" latinLnBrk="0" hangingPunct="1">
        <a:spcBef>
          <a:spcPct val="0"/>
        </a:spcBef>
        <a:buNone/>
        <a:defRPr sz="40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7688" indent="-317688" algn="l" defTabSz="847169" rtl="0" eaLnBrk="1" latinLnBrk="0" hangingPunct="1">
        <a:spcBef>
          <a:spcPct val="20000"/>
        </a:spcBef>
        <a:buFont typeface="Arial" pitchFamily="34" charset="0"/>
        <a:buChar char="•"/>
        <a:defRPr sz="2965" kern="1200">
          <a:solidFill>
            <a:schemeClr val="tx1"/>
          </a:solidFill>
          <a:latin typeface="+mn-lt"/>
          <a:ea typeface="+mn-ea"/>
          <a:cs typeface="+mn-cs"/>
        </a:defRPr>
      </a:lvl1pPr>
      <a:lvl2pPr marL="688325" indent="-264741" algn="l" defTabSz="847169" rtl="0" eaLnBrk="1" latinLnBrk="0" hangingPunct="1">
        <a:spcBef>
          <a:spcPct val="20000"/>
        </a:spcBef>
        <a:buFont typeface="Arial" pitchFamily="34" charset="0"/>
        <a:buChar char="–"/>
        <a:defRPr sz="2594" kern="1200">
          <a:solidFill>
            <a:schemeClr val="tx1"/>
          </a:solidFill>
          <a:latin typeface="+mn-lt"/>
          <a:ea typeface="+mn-ea"/>
          <a:cs typeface="+mn-cs"/>
        </a:defRPr>
      </a:lvl2pPr>
      <a:lvl3pPr marL="1058961" indent="-211792" algn="l" defTabSz="847169" rtl="0" eaLnBrk="1" latinLnBrk="0" hangingPunct="1">
        <a:spcBef>
          <a:spcPct val="20000"/>
        </a:spcBef>
        <a:buFont typeface="Arial" pitchFamily="34" charset="0"/>
        <a:buChar char="•"/>
        <a:defRPr sz="2224" kern="1200">
          <a:solidFill>
            <a:schemeClr val="tx1"/>
          </a:solidFill>
          <a:latin typeface="+mn-lt"/>
          <a:ea typeface="+mn-ea"/>
          <a:cs typeface="+mn-cs"/>
        </a:defRPr>
      </a:lvl3pPr>
      <a:lvl4pPr marL="1482545" indent="-211792" algn="l" defTabSz="847169" rtl="0" eaLnBrk="1" latinLnBrk="0" hangingPunct="1">
        <a:spcBef>
          <a:spcPct val="20000"/>
        </a:spcBef>
        <a:buFont typeface="Arial" pitchFamily="34" charset="0"/>
        <a:buChar char="–"/>
        <a:defRPr sz="1853" kern="1200">
          <a:solidFill>
            <a:schemeClr val="tx1"/>
          </a:solidFill>
          <a:latin typeface="+mn-lt"/>
          <a:ea typeface="+mn-ea"/>
          <a:cs typeface="+mn-cs"/>
        </a:defRPr>
      </a:lvl4pPr>
      <a:lvl5pPr marL="1906130" indent="-211792" algn="l" defTabSz="847169" rtl="0" eaLnBrk="1" latinLnBrk="0" hangingPunct="1">
        <a:spcBef>
          <a:spcPct val="20000"/>
        </a:spcBef>
        <a:buFont typeface="Arial" pitchFamily="34" charset="0"/>
        <a:buChar char="»"/>
        <a:defRPr sz="1853" kern="1200">
          <a:solidFill>
            <a:schemeClr val="tx1"/>
          </a:solidFill>
          <a:latin typeface="+mn-lt"/>
          <a:ea typeface="+mn-ea"/>
          <a:cs typeface="+mn-cs"/>
        </a:defRPr>
      </a:lvl5pPr>
      <a:lvl6pPr marL="2329714" indent="-211792" algn="l" defTabSz="847169" rtl="0" eaLnBrk="1" latinLnBrk="0" hangingPunct="1">
        <a:spcBef>
          <a:spcPct val="20000"/>
        </a:spcBef>
        <a:buFont typeface="Arial" pitchFamily="34" charset="0"/>
        <a:buChar char="•"/>
        <a:defRPr sz="1853" kern="1200">
          <a:solidFill>
            <a:schemeClr val="tx1"/>
          </a:solidFill>
          <a:latin typeface="+mn-lt"/>
          <a:ea typeface="+mn-ea"/>
          <a:cs typeface="+mn-cs"/>
        </a:defRPr>
      </a:lvl6pPr>
      <a:lvl7pPr marL="2753298" indent="-211792" algn="l" defTabSz="847169" rtl="0" eaLnBrk="1" latinLnBrk="0" hangingPunct="1">
        <a:spcBef>
          <a:spcPct val="20000"/>
        </a:spcBef>
        <a:buFont typeface="Arial" pitchFamily="34" charset="0"/>
        <a:buChar char="•"/>
        <a:defRPr sz="1853" kern="1200">
          <a:solidFill>
            <a:schemeClr val="tx1"/>
          </a:solidFill>
          <a:latin typeface="+mn-lt"/>
          <a:ea typeface="+mn-ea"/>
          <a:cs typeface="+mn-cs"/>
        </a:defRPr>
      </a:lvl7pPr>
      <a:lvl8pPr marL="3176883" indent="-211792" algn="l" defTabSz="847169" rtl="0" eaLnBrk="1" latinLnBrk="0" hangingPunct="1">
        <a:spcBef>
          <a:spcPct val="20000"/>
        </a:spcBef>
        <a:buFont typeface="Arial" pitchFamily="34" charset="0"/>
        <a:buChar char="•"/>
        <a:defRPr sz="1853" kern="1200">
          <a:solidFill>
            <a:schemeClr val="tx1"/>
          </a:solidFill>
          <a:latin typeface="+mn-lt"/>
          <a:ea typeface="+mn-ea"/>
          <a:cs typeface="+mn-cs"/>
        </a:defRPr>
      </a:lvl8pPr>
      <a:lvl9pPr marL="3600467" indent="-211792" algn="l" defTabSz="847169" rtl="0" eaLnBrk="1" latinLnBrk="0" hangingPunct="1">
        <a:spcBef>
          <a:spcPct val="20000"/>
        </a:spcBef>
        <a:buFont typeface="Arial" pitchFamily="34" charset="0"/>
        <a:buChar char="•"/>
        <a:defRPr sz="18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7169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1pPr>
      <a:lvl2pPr marL="423584" algn="l" defTabSz="847169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2pPr>
      <a:lvl3pPr marL="847169" algn="l" defTabSz="847169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3pPr>
      <a:lvl4pPr marL="1270753" algn="l" defTabSz="847169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4pPr>
      <a:lvl5pPr marL="1694337" algn="l" defTabSz="847169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5pPr>
      <a:lvl6pPr marL="2117922" algn="l" defTabSz="847169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6pPr>
      <a:lvl7pPr marL="2541506" algn="l" defTabSz="847169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7pPr>
      <a:lvl8pPr marL="2965091" algn="l" defTabSz="847169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8pPr>
      <a:lvl9pPr marL="3388675" algn="l" defTabSz="847169" rtl="0" eaLnBrk="1" latinLnBrk="0" hangingPunct="1">
        <a:defRPr sz="16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Svcdjo1\Desktop\2015%20CARB%20IBEX%20presentation%20and%20forms%20081815%20v2%20(00000002).pptx#-1,10,Applicabilit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smonday@arb.ca.gov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b.ca.gov/msprog/offroad/recmarine/recmarine.htm" TargetMode="External"/><Relationship Id="rId5" Type="http://schemas.openxmlformats.org/officeDocument/2006/relationships/hyperlink" Target="mailto:kcurley@arb.ca.gov" TargetMode="External"/><Relationship Id="rId4" Type="http://schemas.openxmlformats.org/officeDocument/2006/relationships/hyperlink" Target="mailto:mdunlop@arb.ca.gov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dan_ostrosky@Yamaha-motor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uact=8&amp;ved=0CAcQjRw&amp;url=http://www.amazon.com/Trident-TR38-Marine-Grade-Fuel/dp/B00D2C1ZO8&amp;ei=0Le2VKnyJ9GcygTypoLgDA&amp;bvm=bv.83640239,d.aWw&amp;psig=AFQjCNFsHXfRowGtCUPblkoFwRjKi1vbRQ&amp;ust=1421347077334267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Hover r:id="rId3" action="ppaction://hlinkpres?slideindex=10&amp;slidetitle=Applicability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29597"/>
            <a:ext cx="8142484" cy="61722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5790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80228"/>
            <a:ext cx="7624482" cy="733915"/>
          </a:xfrm>
        </p:spPr>
        <p:txBody>
          <a:bodyPr>
            <a:normAutofit/>
          </a:bodyPr>
          <a:lstStyle/>
          <a:p>
            <a:r>
              <a:rPr lang="en-US" dirty="0" smtClean="0"/>
              <a:t>Pathways to Compliance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94" y="814143"/>
            <a:ext cx="9906000" cy="6705600"/>
          </a:xfrm>
        </p:spPr>
      </p:pic>
      <p:sp>
        <p:nvSpPr>
          <p:cNvPr id="3" name="Rectangle 2"/>
          <p:cNvSpPr/>
          <p:nvPr/>
        </p:nvSpPr>
        <p:spPr>
          <a:xfrm>
            <a:off x="369794" y="1524000"/>
            <a:ext cx="9601200" cy="4582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80000"/>
              </a:lnSpc>
              <a:defRPr/>
            </a:pPr>
            <a:r>
              <a:rPr lang="en-US" sz="2800" dirty="0"/>
              <a:t>CARB’s new regulation has two methods for demonstrating compliance (</a:t>
            </a:r>
            <a:r>
              <a:rPr lang="en-US" altLang="en-US" sz="2800" dirty="0"/>
              <a:t>13 CCR 2855 (a))</a:t>
            </a:r>
            <a:r>
              <a:rPr lang="en-US" sz="2800" dirty="0"/>
              <a:t>:</a:t>
            </a:r>
          </a:p>
          <a:p>
            <a:pPr marL="638318" lvl="3" indent="-319160">
              <a:lnSpc>
                <a:spcPct val="80000"/>
              </a:lnSpc>
              <a:buFont typeface="Arial" pitchFamily="34" charset="0"/>
              <a:buChar char="−"/>
              <a:defRPr/>
            </a:pPr>
            <a:endParaRPr lang="en-US" sz="2800" dirty="0"/>
          </a:p>
          <a:p>
            <a:pPr marL="742743" lvl="1" indent="-423584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800" dirty="0"/>
              <a:t>Design-Based – Requires marine watercraft manufacturer to use specific CARB-certified components for:</a:t>
            </a:r>
          </a:p>
          <a:p>
            <a:pPr marL="1007485" lvl="3" indent="-26474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 Fuel injection</a:t>
            </a:r>
          </a:p>
          <a:p>
            <a:pPr marL="1007485" lvl="3" indent="-26474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 Low permeation fuel hoses</a:t>
            </a:r>
          </a:p>
          <a:p>
            <a:pPr marL="1007485" lvl="3" indent="-26474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 Low permeation fuel tank</a:t>
            </a:r>
          </a:p>
          <a:p>
            <a:pPr marL="1007485" lvl="3" indent="-26474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 Passively-purged carbon canister or pressure relief valve</a:t>
            </a:r>
          </a:p>
          <a:p>
            <a:pPr marL="1058961" lvl="3">
              <a:lnSpc>
                <a:spcPct val="80000"/>
              </a:lnSpc>
              <a:defRPr/>
            </a:pPr>
            <a:endParaRPr lang="en-US" sz="2800" dirty="0"/>
          </a:p>
          <a:p>
            <a:pPr marL="745685" lvl="3" indent="-423584">
              <a:lnSpc>
                <a:spcPct val="80000"/>
              </a:lnSpc>
              <a:buFont typeface="+mj-lt"/>
              <a:buAutoNum type="arabicPeriod" startAt="2"/>
              <a:defRPr/>
            </a:pPr>
            <a:r>
              <a:rPr lang="en-US" sz="2800" dirty="0"/>
              <a:t>Performance Alternative – Requires manufacturers</a:t>
            </a:r>
          </a:p>
          <a:p>
            <a:pPr marL="733919" lvl="3">
              <a:lnSpc>
                <a:spcPct val="80000"/>
              </a:lnSpc>
              <a:defRPr/>
            </a:pPr>
            <a:r>
              <a:rPr lang="en-US" sz="2800" dirty="0"/>
              <a:t>to meet one standard for the complete boat or fuel system, based on a 24-hour diurnal test (TP-1501, TP1502)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164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558" y="0"/>
            <a:ext cx="7624482" cy="733915"/>
          </a:xfrm>
        </p:spPr>
        <p:txBody>
          <a:bodyPr>
            <a:normAutofit/>
          </a:bodyPr>
          <a:lstStyle/>
          <a:p>
            <a:r>
              <a:rPr lang="en-US" dirty="0" smtClean="0"/>
              <a:t>New Testing Procedures (TP’s)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9905999" cy="6781800"/>
          </a:xfrm>
        </p:spPr>
      </p:pic>
      <p:sp>
        <p:nvSpPr>
          <p:cNvPr id="3" name="TextBox 2"/>
          <p:cNvSpPr txBox="1"/>
          <p:nvPr/>
        </p:nvSpPr>
        <p:spPr>
          <a:xfrm>
            <a:off x="609599" y="1447800"/>
            <a:ext cx="9296400" cy="5035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71" dirty="0"/>
              <a:t>ARB will implement the following New Test Procedures or “TP’s” for component Compliance testing</a:t>
            </a:r>
            <a:r>
              <a:rPr lang="en-US" sz="2471" dirty="0" smtClean="0"/>
              <a:t>:</a:t>
            </a:r>
          </a:p>
          <a:p>
            <a:endParaRPr lang="en-US" sz="2471" dirty="0"/>
          </a:p>
          <a:p>
            <a:r>
              <a:rPr lang="en-US" sz="2471" dirty="0"/>
              <a:t>TP1501 - Hot Soak for Diurnal Emissions for SIMW</a:t>
            </a:r>
          </a:p>
          <a:p>
            <a:r>
              <a:rPr lang="en-US" sz="2471" dirty="0"/>
              <a:t>TP1502 - Hot Soak for Evaporative Emissions SIMW</a:t>
            </a:r>
          </a:p>
          <a:p>
            <a:r>
              <a:rPr lang="en-US" sz="2471" dirty="0"/>
              <a:t>TP1503 - Diurnal Venting Emissions  Carbon Canister, PRV</a:t>
            </a:r>
          </a:p>
          <a:p>
            <a:r>
              <a:rPr lang="en-US" sz="2471" dirty="0"/>
              <a:t>TP1504 -  Permeation Emissions form Fuel Tanks, Hoses and Caps</a:t>
            </a:r>
          </a:p>
          <a:p>
            <a:r>
              <a:rPr lang="en-US" sz="2471" dirty="0"/>
              <a:t>TP1505 – Durability and compliance testing for PRV</a:t>
            </a:r>
          </a:p>
          <a:p>
            <a:endParaRPr lang="en-US" sz="2471" dirty="0"/>
          </a:p>
          <a:p>
            <a:r>
              <a:rPr lang="en-US" sz="2471" dirty="0"/>
              <a:t>Most TP’s follow existing Federal Test requirements</a:t>
            </a:r>
          </a:p>
          <a:p>
            <a:r>
              <a:rPr lang="en-US" sz="2471" dirty="0"/>
              <a:t>What else is different??</a:t>
            </a:r>
          </a:p>
          <a:p>
            <a:pPr marL="264741" indent="-264741">
              <a:buFont typeface="Arial" panose="020B0604020202020204" pitchFamily="34" charset="0"/>
              <a:buChar char="•"/>
            </a:pPr>
            <a:r>
              <a:rPr lang="en-US" sz="2471" dirty="0"/>
              <a:t>All sample groups must test </a:t>
            </a:r>
            <a:r>
              <a:rPr lang="en-US" sz="2471" b="1" u="sng" dirty="0"/>
              <a:t>5</a:t>
            </a:r>
            <a:r>
              <a:rPr lang="en-US" sz="2471" dirty="0"/>
              <a:t> samples (2 more than current EPA)</a:t>
            </a:r>
          </a:p>
          <a:p>
            <a:pPr marL="264741" indent="-264741">
              <a:buFont typeface="Arial" panose="020B0604020202020204" pitchFamily="34" charset="0"/>
              <a:buChar char="•"/>
            </a:pPr>
            <a:r>
              <a:rPr lang="en-US" sz="2471" dirty="0"/>
              <a:t>Requirements to include CAD drawings where applicable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531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7239"/>
            <a:ext cx="7624482" cy="733915"/>
          </a:xfrm>
        </p:spPr>
        <p:txBody>
          <a:bodyPr>
            <a:normAutofit/>
          </a:bodyPr>
          <a:lstStyle/>
          <a:p>
            <a:r>
              <a:rPr lang="en-US" dirty="0" smtClean="0"/>
              <a:t>Component Test Limitations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143000"/>
            <a:ext cx="9982200" cy="6372808"/>
          </a:xfrm>
        </p:spPr>
      </p:pic>
      <p:sp>
        <p:nvSpPr>
          <p:cNvPr id="3" name="TextBox 2"/>
          <p:cNvSpPr txBox="1"/>
          <p:nvPr/>
        </p:nvSpPr>
        <p:spPr>
          <a:xfrm>
            <a:off x="533400" y="1676400"/>
            <a:ext cx="9296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4741" indent="-264741">
              <a:buFont typeface="Arial" panose="020B0604020202020204" pitchFamily="34" charset="0"/>
              <a:buChar char="•"/>
            </a:pPr>
            <a:r>
              <a:rPr lang="en-US" sz="2400" dirty="0"/>
              <a:t>ARB will require the following as Worst Case: </a:t>
            </a:r>
            <a:r>
              <a:rPr lang="en-US" sz="2400" dirty="0" smtClean="0"/>
              <a:t>EPA 1060.235 </a:t>
            </a:r>
            <a:r>
              <a:rPr lang="en-US" sz="2400" dirty="0"/>
              <a:t>(b) (1)</a:t>
            </a:r>
          </a:p>
          <a:p>
            <a:endParaRPr lang="en-US" sz="2400" dirty="0"/>
          </a:p>
          <a:p>
            <a:pPr marL="264741" indent="-264741">
              <a:buFont typeface="Wingdings" panose="05000000000000000000" pitchFamily="2" charset="2"/>
              <a:buChar char="ü"/>
            </a:pPr>
            <a:r>
              <a:rPr lang="en-US" sz="2400" dirty="0"/>
              <a:t>Fuel Hose -   smallest inside diameter </a:t>
            </a:r>
          </a:p>
          <a:p>
            <a:pPr marL="264741" indent="-264741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264741" indent="-264741">
              <a:buFont typeface="Wingdings" panose="05000000000000000000" pitchFamily="2" charset="2"/>
              <a:buChar char="ü"/>
            </a:pPr>
            <a:r>
              <a:rPr lang="en-US" sz="2400" dirty="0"/>
              <a:t>Fuel Tank – smallest volume to surface area ratio</a:t>
            </a:r>
          </a:p>
          <a:p>
            <a:pPr marL="264741" indent="-264741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264741" indent="-264741">
              <a:buFont typeface="Wingdings" panose="05000000000000000000" pitchFamily="2" charset="2"/>
              <a:buChar char="ü"/>
            </a:pPr>
            <a:r>
              <a:rPr lang="en-US" sz="2400" dirty="0"/>
              <a:t>Carbon Canister – canister sized for the largest fuel tank in category</a:t>
            </a:r>
          </a:p>
          <a:p>
            <a:pPr marL="264741" indent="-264741">
              <a:buFont typeface="Wingdings" panose="05000000000000000000" pitchFamily="2" charset="2"/>
              <a:buChar char="q"/>
            </a:pPr>
            <a:endParaRPr lang="en-US" sz="2400" dirty="0"/>
          </a:p>
          <a:p>
            <a:pPr marL="264741" indent="-264741">
              <a:buFont typeface="Wingdings" panose="05000000000000000000" pitchFamily="2" charset="2"/>
              <a:buChar char="ü"/>
            </a:pPr>
            <a:r>
              <a:rPr lang="en-US" sz="2400" dirty="0"/>
              <a:t>PRV ( pressure relief valve) – meets minimum design requirements and additional durability testing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63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359" y="8188"/>
            <a:ext cx="7624482" cy="87511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Component Certification Rules</a:t>
            </a:r>
            <a:endParaRPr lang="en-US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9296400" cy="655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1371600"/>
            <a:ext cx="8839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7688" indent="-317688">
              <a:buFont typeface="Wingdings" panose="05000000000000000000" pitchFamily="2" charset="2"/>
              <a:buChar char="ü"/>
            </a:pPr>
            <a:r>
              <a:rPr lang="en-US" sz="2400" dirty="0"/>
              <a:t>Must include testing of 5 components samples (Current EPA is 3 samples)</a:t>
            </a:r>
          </a:p>
          <a:p>
            <a:pPr marL="317688" indent="-317688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17688" indent="-317688">
              <a:buFont typeface="Wingdings" panose="05000000000000000000" pitchFamily="2" charset="2"/>
              <a:buChar char="ü"/>
            </a:pPr>
            <a:r>
              <a:rPr lang="en-US" sz="2400" dirty="0"/>
              <a:t>Application Must be deemed complete by ARB before it can be processed</a:t>
            </a:r>
          </a:p>
          <a:p>
            <a:pPr marL="317688" indent="-317688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17688" indent="-317688">
              <a:buFont typeface="Wingdings" panose="05000000000000000000" pitchFamily="2" charset="2"/>
              <a:buChar char="ü"/>
            </a:pPr>
            <a:r>
              <a:rPr lang="en-US" sz="2400" dirty="0"/>
              <a:t>ARB will issue a component Executive order (EO) for each component</a:t>
            </a:r>
          </a:p>
          <a:p>
            <a:pPr marL="317688" indent="-317688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17688" indent="-317688">
              <a:buFont typeface="Wingdings" panose="05000000000000000000" pitchFamily="2" charset="2"/>
              <a:buChar char="ü"/>
            </a:pPr>
            <a:r>
              <a:rPr lang="en-US" sz="2400" dirty="0"/>
              <a:t>ARB will update Web site with New EO’s periodically</a:t>
            </a:r>
          </a:p>
          <a:p>
            <a:pPr marL="317688" indent="-317688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317688" indent="-317688">
              <a:buFont typeface="Wingdings" panose="05000000000000000000" pitchFamily="2" charset="2"/>
              <a:buChar char="ü"/>
            </a:pPr>
            <a:r>
              <a:rPr lang="en-US" sz="2400" dirty="0"/>
              <a:t>Note: Engine Manufacturer has the responsibility for certification of fuel injection system. (Will be part of Engine Family EO)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440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2164" y="194310"/>
            <a:ext cx="3974246" cy="730975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792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Hose Certification </a:t>
            </a:r>
            <a:r>
              <a:rPr lang="en-US" sz="2224" dirty="0"/>
              <a:t>(case study)</a:t>
            </a: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747" y="1524000"/>
            <a:ext cx="7059706" cy="58674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75329" y="2590800"/>
            <a:ext cx="6212541" cy="3286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65" dirty="0">
                <a:latin typeface="Arial" panose="020B0604020202020204" pitchFamily="34" charset="0"/>
              </a:rPr>
              <a:t>Example:</a:t>
            </a:r>
          </a:p>
          <a:p>
            <a:endParaRPr lang="en-US" sz="2965" dirty="0">
              <a:latin typeface="Arial" panose="020B0604020202020204" pitchFamily="34" charset="0"/>
            </a:endParaRPr>
          </a:p>
          <a:p>
            <a:pPr marR="20040"/>
            <a:r>
              <a:rPr lang="en-US" sz="2965" dirty="0">
                <a:latin typeface="Arial" panose="020B0604020202020204" pitchFamily="34" charset="0"/>
              </a:rPr>
              <a:t>A fuel hose manufacturer seeks a component EO for low permeation fuel hoses with internal diameters ranging in size from 1/4 to 3/8 inches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4174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659" y="152400"/>
            <a:ext cx="7624482" cy="5927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Fuel Hose Certification Case study</a:t>
            </a:r>
            <a:endParaRPr lang="en-US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9372600" cy="65845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66800" y="1371600"/>
            <a:ext cx="8839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688" indent="-317688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</a:rPr>
              <a:t>Letter of Intent (on company letterhead) must include:</a:t>
            </a:r>
          </a:p>
          <a:p>
            <a:pPr marL="317688" indent="-317688">
              <a:buFont typeface="Wingdings" panose="05000000000000000000" pitchFamily="2" charset="2"/>
              <a:buChar char="ü"/>
            </a:pPr>
            <a:endParaRPr lang="en-US" sz="2000" dirty="0">
              <a:latin typeface="Arial" panose="020B0604020202020204" pitchFamily="34" charset="0"/>
            </a:endParaRPr>
          </a:p>
          <a:p>
            <a:pPr marL="264741" indent="-264741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</a:rPr>
              <a:t>Specific request for an EO for the component</a:t>
            </a:r>
          </a:p>
          <a:p>
            <a:pPr marL="264741" indent="-264741">
              <a:buFont typeface="Wingdings" panose="05000000000000000000" pitchFamily="2" charset="2"/>
              <a:buChar char="ü"/>
            </a:pPr>
            <a:endParaRPr lang="en-US" sz="2000" dirty="0">
              <a:latin typeface="Arial" panose="020B0604020202020204" pitchFamily="34" charset="0"/>
            </a:endParaRPr>
          </a:p>
          <a:p>
            <a:pPr marL="264741" indent="-264741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</a:rPr>
              <a:t>Description of the barrier material and thickness</a:t>
            </a:r>
          </a:p>
          <a:p>
            <a:pPr marL="264741" indent="-264741">
              <a:buFont typeface="Wingdings" panose="05000000000000000000" pitchFamily="2" charset="2"/>
              <a:buChar char="ü"/>
            </a:pPr>
            <a:endParaRPr lang="en-US" sz="2000" dirty="0">
              <a:latin typeface="Arial" panose="020B0604020202020204" pitchFamily="34" charset="0"/>
            </a:endParaRPr>
          </a:p>
          <a:p>
            <a:pPr marL="264741" marR="1705" indent="-264741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</a:rPr>
              <a:t>Emissions data results from </a:t>
            </a:r>
            <a:r>
              <a:rPr lang="en-US" sz="2000" b="1" u="sng" dirty="0">
                <a:latin typeface="Arial" panose="020B0604020202020204" pitchFamily="34" charset="0"/>
              </a:rPr>
              <a:t>five</a:t>
            </a:r>
            <a:r>
              <a:rPr lang="en-US" sz="2000" dirty="0">
                <a:latin typeface="Arial" panose="020B0604020202020204" pitchFamily="34" charset="0"/>
              </a:rPr>
              <a:t>  (5) component samples (in-house or third-party testing)</a:t>
            </a:r>
          </a:p>
          <a:p>
            <a:pPr marL="264741" marR="1705" indent="-264741">
              <a:buFont typeface="Wingdings" panose="05000000000000000000" pitchFamily="2" charset="2"/>
              <a:buChar char="ü"/>
            </a:pPr>
            <a:endParaRPr lang="en-US" sz="2000" dirty="0">
              <a:latin typeface="Arial" panose="020B0604020202020204" pitchFamily="34" charset="0"/>
            </a:endParaRPr>
          </a:p>
          <a:p>
            <a:pPr marL="264741" marR="1705" indent="-264741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</a:rPr>
              <a:t>Reference to the test procedure used to generate the data</a:t>
            </a:r>
          </a:p>
          <a:p>
            <a:pPr marL="264741" marR="1705" indent="-264741">
              <a:buFont typeface="Wingdings" panose="05000000000000000000" pitchFamily="2" charset="2"/>
              <a:buChar char="ü"/>
            </a:pPr>
            <a:endParaRPr lang="en-US" sz="2000" dirty="0">
              <a:latin typeface="Arial" panose="020B0604020202020204" pitchFamily="34" charset="0"/>
            </a:endParaRPr>
          </a:p>
          <a:p>
            <a:pPr marL="264741" marR="3243" indent="-264741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</a:rPr>
              <a:t>Reference to the test temperature and test fuel used generate the data</a:t>
            </a:r>
          </a:p>
          <a:p>
            <a:pPr marL="158845" indent="-158845">
              <a:buFont typeface="Wingdings" panose="05000000000000000000" pitchFamily="2" charset="2"/>
              <a:buChar char="ü"/>
            </a:pPr>
            <a:endParaRPr lang="en-US" sz="2000" dirty="0">
              <a:latin typeface="Times New Roman" panose="02020603050405020304" pitchFamily="18" charset="0"/>
            </a:endParaRPr>
          </a:p>
          <a:p>
            <a:pPr marL="264741" indent="-264741">
              <a:buFont typeface="Wingdings" panose="05000000000000000000" pitchFamily="2" charset="2"/>
              <a:buChar char="ü"/>
            </a:pPr>
            <a:r>
              <a:rPr lang="en-US" sz="2000" dirty="0">
                <a:latin typeface="Arial" panose="020B0604020202020204" pitchFamily="34" charset="0"/>
              </a:rPr>
              <a:t>Letter signed by authorized company representative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4936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9704" y="193234"/>
            <a:ext cx="7624482" cy="776568"/>
          </a:xfrm>
        </p:spPr>
        <p:txBody>
          <a:bodyPr>
            <a:normAutofit/>
          </a:bodyPr>
          <a:lstStyle/>
          <a:p>
            <a:r>
              <a:rPr lang="en-US" sz="3200" dirty="0"/>
              <a:t>Case Study “Hose”  cont’d</a:t>
            </a: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9" y="1066800"/>
            <a:ext cx="9889572" cy="6553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1447800"/>
            <a:ext cx="9296399" cy="5261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76" dirty="0">
                <a:latin typeface="Arial" panose="020B0604020202020204" pitchFamily="34" charset="0"/>
              </a:rPr>
              <a:t>Letter should also include:</a:t>
            </a:r>
          </a:p>
          <a:p>
            <a:endParaRPr lang="en-US" sz="1976" dirty="0">
              <a:latin typeface="Arial" panose="020B0604020202020204" pitchFamily="34" charset="0"/>
            </a:endParaRPr>
          </a:p>
          <a:p>
            <a:pPr marL="264741" indent="-264741">
              <a:buFont typeface="Wingdings" panose="05000000000000000000" pitchFamily="2" charset="2"/>
              <a:buChar char="ü"/>
            </a:pPr>
            <a:r>
              <a:rPr lang="en-US" sz="1976" dirty="0">
                <a:latin typeface="Arial" panose="020B0604020202020204" pitchFamily="34" charset="0"/>
              </a:rPr>
              <a:t>Description of material composition</a:t>
            </a:r>
          </a:p>
          <a:p>
            <a:pPr marL="264741" indent="-264741">
              <a:buFont typeface="Wingdings" panose="05000000000000000000" pitchFamily="2" charset="2"/>
              <a:buChar char="ü"/>
            </a:pPr>
            <a:endParaRPr lang="en-US" sz="1976" dirty="0">
              <a:latin typeface="Arial" panose="020B0604020202020204" pitchFamily="34" charset="0"/>
            </a:endParaRPr>
          </a:p>
          <a:p>
            <a:pPr marL="264741" indent="-264741">
              <a:buFont typeface="Wingdings" panose="05000000000000000000" pitchFamily="2" charset="2"/>
              <a:buChar char="ü"/>
            </a:pPr>
            <a:r>
              <a:rPr lang="en-US" sz="1976" dirty="0">
                <a:latin typeface="Arial" panose="020B0604020202020204" pitchFamily="34" charset="0"/>
              </a:rPr>
              <a:t>General description of the manufacturing process</a:t>
            </a:r>
          </a:p>
          <a:p>
            <a:pPr marL="264741" indent="-264741">
              <a:buFont typeface="Wingdings" panose="05000000000000000000" pitchFamily="2" charset="2"/>
              <a:buChar char="ü"/>
            </a:pPr>
            <a:endParaRPr lang="en-US" sz="1976" dirty="0">
              <a:latin typeface="Arial" panose="020B0604020202020204" pitchFamily="34" charset="0"/>
            </a:endParaRPr>
          </a:p>
          <a:p>
            <a:pPr marL="264741" marR="3521" indent="-264741">
              <a:buFont typeface="Wingdings" panose="05000000000000000000" pitchFamily="2" charset="2"/>
              <a:buChar char="ü"/>
            </a:pPr>
            <a:r>
              <a:rPr lang="en-US" sz="1976" dirty="0">
                <a:latin typeface="Arial" panose="020B0604020202020204" pitchFamily="34" charset="0"/>
              </a:rPr>
              <a:t>Drawing of component (labeled parts and cross-section, general dimension measurements, intended placement of EO labeling, etc.)</a:t>
            </a:r>
          </a:p>
          <a:p>
            <a:pPr marL="264741" marR="3521" indent="-264741">
              <a:buFont typeface="Wingdings" panose="05000000000000000000" pitchFamily="2" charset="2"/>
              <a:buChar char="ü"/>
            </a:pPr>
            <a:endParaRPr lang="en-US" sz="1976" dirty="0">
              <a:latin typeface="Arial" panose="020B0604020202020204" pitchFamily="34" charset="0"/>
            </a:endParaRPr>
          </a:p>
          <a:p>
            <a:pPr marL="264741" marR="30769" indent="-264741">
              <a:buFont typeface="Wingdings" panose="05000000000000000000" pitchFamily="2" charset="2"/>
              <a:buChar char="ü"/>
            </a:pPr>
            <a:r>
              <a:rPr lang="en-US" sz="1976" dirty="0">
                <a:latin typeface="Arial" panose="020B0604020202020204" pitchFamily="34" charset="0"/>
              </a:rPr>
              <a:t>Installation and maintenance instructions (if applicable)</a:t>
            </a:r>
          </a:p>
          <a:p>
            <a:pPr marL="264741" marR="30769" indent="-264741">
              <a:buFont typeface="Wingdings" panose="05000000000000000000" pitchFamily="2" charset="2"/>
              <a:buChar char="ü"/>
            </a:pPr>
            <a:endParaRPr lang="en-US" sz="1976" dirty="0">
              <a:latin typeface="Arial" panose="020B0604020202020204" pitchFamily="34" charset="0"/>
            </a:endParaRPr>
          </a:p>
          <a:p>
            <a:pPr marL="264741" indent="-264741">
              <a:buFont typeface="Wingdings" panose="05000000000000000000" pitchFamily="2" charset="2"/>
              <a:buChar char="ü"/>
            </a:pPr>
            <a:r>
              <a:rPr lang="en-US" sz="1976" dirty="0">
                <a:latin typeface="Arial" panose="020B0604020202020204" pitchFamily="34" charset="0"/>
              </a:rPr>
              <a:t>Limits for proper functioning (e.g., temp range, ethanol %, bend radius, etc.)</a:t>
            </a:r>
          </a:p>
          <a:p>
            <a:pPr lvl="1"/>
            <a:endParaRPr lang="en-US" sz="1976" dirty="0">
              <a:latin typeface="Arial" panose="020B0604020202020204" pitchFamily="34" charset="0"/>
            </a:endParaRPr>
          </a:p>
          <a:p>
            <a:pPr marL="264741" indent="-264741">
              <a:buFont typeface="Wingdings" panose="05000000000000000000" pitchFamily="2" charset="2"/>
              <a:buChar char="ü"/>
            </a:pPr>
            <a:r>
              <a:rPr lang="en-US" sz="1976" dirty="0">
                <a:latin typeface="Arial" panose="020B0604020202020204" pitchFamily="34" charset="0"/>
              </a:rPr>
              <a:t>Warranty statement (ARB Verbatim or Pre Approved language)</a:t>
            </a:r>
          </a:p>
          <a:p>
            <a:pPr marL="264741" indent="-264741">
              <a:buFont typeface="Wingdings" panose="05000000000000000000" pitchFamily="2" charset="2"/>
              <a:buChar char="ü"/>
            </a:pPr>
            <a:endParaRPr lang="en-US" sz="1976" dirty="0">
              <a:latin typeface="Times New Roman" panose="02020603050405020304" pitchFamily="18" charset="0"/>
            </a:endParaRPr>
          </a:p>
          <a:p>
            <a:pPr marL="264741" marR="19197" indent="-264741">
              <a:buFont typeface="Wingdings" panose="05000000000000000000" pitchFamily="2" charset="2"/>
              <a:buChar char="ü"/>
            </a:pPr>
            <a:r>
              <a:rPr lang="en-US" sz="1976" dirty="0">
                <a:latin typeface="Arial" panose="020B0604020202020204" pitchFamily="34" charset="0"/>
              </a:rPr>
              <a:t>Other pertinent information (e.g., quality control frequency, fluorination level verification, etc.) </a:t>
            </a:r>
            <a:r>
              <a:rPr lang="en-US" sz="1976" b="1" dirty="0">
                <a:latin typeface="Arial" panose="020B0604020202020204" pitchFamily="34" charset="0"/>
              </a:rPr>
              <a:t>Note: Detail QA process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0540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357" y="152400"/>
            <a:ext cx="7624482" cy="875110"/>
          </a:xfrm>
        </p:spPr>
        <p:txBody>
          <a:bodyPr/>
          <a:lstStyle/>
          <a:p>
            <a:r>
              <a:rPr lang="en-US" sz="3600" dirty="0" smtClean="0"/>
              <a:t>Case Study “Hose”  </a:t>
            </a:r>
            <a:r>
              <a:rPr lang="en-US" sz="2224" dirty="0"/>
              <a:t>cont’d</a:t>
            </a: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838200"/>
            <a:ext cx="9905999" cy="6629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1600200"/>
            <a:ext cx="9525000" cy="4655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4741" indent="-264741">
              <a:buFont typeface="Wingdings" panose="05000000000000000000" pitchFamily="2" charset="2"/>
              <a:buChar char="ü"/>
            </a:pPr>
            <a:r>
              <a:rPr lang="en-US" sz="2471" dirty="0">
                <a:solidFill>
                  <a:srgbClr val="000000"/>
                </a:solidFill>
                <a:latin typeface="Arial" panose="020B0604020202020204" pitchFamily="34" charset="0"/>
              </a:rPr>
              <a:t>Hose emissions data from </a:t>
            </a:r>
            <a:r>
              <a:rPr lang="en-US" sz="2471" b="1" u="sng" dirty="0">
                <a:solidFill>
                  <a:srgbClr val="000000"/>
                </a:solidFill>
                <a:latin typeface="Arial" panose="020B0604020202020204" pitchFamily="34" charset="0"/>
              </a:rPr>
              <a:t>five</a:t>
            </a:r>
            <a:r>
              <a:rPr lang="en-US" sz="2471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en-US" sz="2471" b="1" dirty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r>
              <a:rPr lang="en-US" sz="2471" dirty="0">
                <a:solidFill>
                  <a:srgbClr val="000000"/>
                </a:solidFill>
                <a:latin typeface="Arial" panose="020B0604020202020204" pitchFamily="34" charset="0"/>
              </a:rPr>
              <a:t>) samples </a:t>
            </a:r>
          </a:p>
          <a:p>
            <a:pPr marL="264741" indent="-264741">
              <a:buFont typeface="Wingdings" panose="05000000000000000000" pitchFamily="2" charset="2"/>
              <a:buChar char="ü"/>
            </a:pPr>
            <a:endParaRPr lang="en-US" sz="247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64741" indent="-264741">
              <a:buFont typeface="Wingdings" panose="05000000000000000000" pitchFamily="2" charset="2"/>
              <a:buChar char="ü"/>
            </a:pPr>
            <a:r>
              <a:rPr lang="en-US" sz="2471" dirty="0">
                <a:solidFill>
                  <a:srgbClr val="000000"/>
                </a:solidFill>
                <a:latin typeface="Arial" panose="020B0604020202020204" pitchFamily="34" charset="0"/>
              </a:rPr>
              <a:t>Declaration of how the test data was generated (Hose was tested at a constant 23°C with CE10 following TP-1504) </a:t>
            </a:r>
          </a:p>
          <a:p>
            <a:pPr marL="264741" indent="-264741">
              <a:buFont typeface="Wingdings" panose="05000000000000000000" pitchFamily="2" charset="2"/>
              <a:buChar char="ü"/>
            </a:pPr>
            <a:endParaRPr lang="en-US" sz="247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64741" indent="-264741">
              <a:buFont typeface="Wingdings" panose="05000000000000000000" pitchFamily="2" charset="2"/>
              <a:buChar char="ü"/>
            </a:pPr>
            <a:r>
              <a:rPr lang="en-US" sz="2471" dirty="0">
                <a:solidFill>
                  <a:srgbClr val="000000"/>
                </a:solidFill>
                <a:latin typeface="Arial" panose="020B0604020202020204" pitchFamily="34" charset="0"/>
              </a:rPr>
              <a:t>General material description of the hose along with labeled CAD drawings </a:t>
            </a:r>
          </a:p>
          <a:p>
            <a:pPr marL="264741" indent="-264741">
              <a:buFont typeface="Wingdings" panose="05000000000000000000" pitchFamily="2" charset="2"/>
              <a:buChar char="ü"/>
            </a:pPr>
            <a:endParaRPr lang="en-US" sz="247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64741" indent="-264741">
              <a:buFont typeface="Wingdings" panose="05000000000000000000" pitchFamily="2" charset="2"/>
              <a:buChar char="ü"/>
            </a:pPr>
            <a:r>
              <a:rPr lang="en-US" sz="2471" dirty="0">
                <a:solidFill>
                  <a:srgbClr val="000000"/>
                </a:solidFill>
                <a:latin typeface="Arial" panose="020B0604020202020204" pitchFamily="34" charset="0"/>
              </a:rPr>
              <a:t>Location and mounting instructions </a:t>
            </a:r>
            <a:r>
              <a:rPr lang="en-US" sz="2471" dirty="0" smtClean="0">
                <a:solidFill>
                  <a:srgbClr val="000000"/>
                </a:solidFill>
                <a:latin typeface="Arial" panose="020B0604020202020204" pitchFamily="34" charset="0"/>
              </a:rPr>
              <a:t>***</a:t>
            </a:r>
            <a:endParaRPr lang="en-US" sz="247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64741" indent="-264741">
              <a:buFont typeface="Wingdings" panose="05000000000000000000" pitchFamily="2" charset="2"/>
              <a:buChar char="ü"/>
            </a:pPr>
            <a:endParaRPr lang="en-US" sz="247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64741" indent="-264741">
              <a:buFont typeface="Wingdings" panose="05000000000000000000" pitchFamily="2" charset="2"/>
              <a:buChar char="ü"/>
            </a:pPr>
            <a:r>
              <a:rPr lang="en-US" sz="2471" dirty="0">
                <a:solidFill>
                  <a:srgbClr val="000000"/>
                </a:solidFill>
                <a:latin typeface="Arial" panose="020B0604020202020204" pitchFamily="34" charset="0"/>
              </a:rPr>
              <a:t>Any conditions which might affect the hose’s integrity (maximum skin temperature, kinking radius, etc.) </a:t>
            </a:r>
            <a:r>
              <a:rPr lang="en-US" sz="2471" dirty="0" smtClean="0">
                <a:solidFill>
                  <a:srgbClr val="000000"/>
                </a:solidFill>
                <a:latin typeface="Arial" panose="020B0604020202020204" pitchFamily="34" charset="0"/>
              </a:rPr>
              <a:t>***</a:t>
            </a:r>
            <a:endParaRPr lang="en-US" sz="247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317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061" y="304800"/>
            <a:ext cx="7624482" cy="875110"/>
          </a:xfrm>
        </p:spPr>
        <p:txBody>
          <a:bodyPr/>
          <a:lstStyle/>
          <a:p>
            <a:r>
              <a:rPr lang="en-US" dirty="0" smtClean="0"/>
              <a:t>Submission</a:t>
            </a:r>
            <a:endParaRPr lang="en-US" sz="2224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9525000" cy="6248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24405" y="1752600"/>
            <a:ext cx="7795795" cy="457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71" dirty="0">
                <a:latin typeface="Arial" panose="020B0604020202020204" pitchFamily="34" charset="0"/>
              </a:rPr>
              <a:t>Manufacturer submits </a:t>
            </a:r>
            <a:r>
              <a:rPr lang="en-US" sz="2471" dirty="0" smtClean="0">
                <a:latin typeface="Arial" panose="020B0604020202020204" pitchFamily="34" charset="0"/>
              </a:rPr>
              <a:t>package </a:t>
            </a:r>
            <a:r>
              <a:rPr lang="en-US" sz="2471" dirty="0">
                <a:latin typeface="Arial" panose="020B0604020202020204" pitchFamily="34" charset="0"/>
              </a:rPr>
              <a:t>requesting a component EO, test data, and other required info to:</a:t>
            </a:r>
          </a:p>
          <a:p>
            <a:endParaRPr lang="en-US" sz="3459" dirty="0">
              <a:latin typeface="Arial" panose="020B0604020202020204" pitchFamily="34" charset="0"/>
            </a:endParaRPr>
          </a:p>
          <a:p>
            <a:endParaRPr lang="en-US" sz="3459" dirty="0">
              <a:latin typeface="Arial" panose="020B0604020202020204" pitchFamily="34" charset="0"/>
            </a:endParaRPr>
          </a:p>
          <a:p>
            <a:pPr marR="42914"/>
            <a:r>
              <a:rPr lang="en-US" sz="3459" dirty="0">
                <a:latin typeface="Arial" panose="020B0604020202020204" pitchFamily="34" charset="0"/>
              </a:rPr>
              <a:t>California Air Resources Board </a:t>
            </a:r>
          </a:p>
          <a:p>
            <a:pPr marR="42914"/>
            <a:r>
              <a:rPr lang="en-US" sz="3459" dirty="0">
                <a:latin typeface="Arial" panose="020B0604020202020204" pitchFamily="34" charset="0"/>
              </a:rPr>
              <a:t>Monitoring and Laboratory Division </a:t>
            </a:r>
          </a:p>
          <a:p>
            <a:pPr marR="42914"/>
            <a:r>
              <a:rPr lang="en-US" sz="3459" dirty="0">
                <a:latin typeface="Arial" panose="020B0604020202020204" pitchFamily="34" charset="0"/>
              </a:rPr>
              <a:t>Attn: Division Chief</a:t>
            </a:r>
          </a:p>
          <a:p>
            <a:pPr marR="42914"/>
            <a:r>
              <a:rPr lang="en-US" sz="3459" dirty="0">
                <a:latin typeface="Arial" panose="020B0604020202020204" pitchFamily="34" charset="0"/>
              </a:rPr>
              <a:t>P.O. Box 2815 </a:t>
            </a:r>
          </a:p>
          <a:p>
            <a:pPr marR="42914"/>
            <a:r>
              <a:rPr lang="en-US" sz="3459" dirty="0">
                <a:latin typeface="Arial" panose="020B0604020202020204" pitchFamily="34" charset="0"/>
              </a:rPr>
              <a:t>Sacramento, CA 95812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5635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56" y="990600"/>
            <a:ext cx="7483288" cy="610048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81150" y="2050679"/>
            <a:ext cx="7200900" cy="1361935"/>
          </a:xfrm>
        </p:spPr>
        <p:txBody>
          <a:bodyPr/>
          <a:lstStyle/>
          <a:p>
            <a:r>
              <a:rPr lang="en-US" b="1" dirty="0" smtClean="0"/>
              <a:t>New Requirements for Boat Fuel and Fuel Systems</a:t>
            </a:r>
            <a:endParaRPr lang="en-US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16525" y="3614106"/>
            <a:ext cx="5930153" cy="202469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IBEX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September 16,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2015</a:t>
            </a:r>
            <a:endParaRPr lang="en-US" sz="20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Speakers:  Dave Marlow, Brunswick Boat Group, </a:t>
            </a:r>
          </a:p>
          <a:p>
            <a:r>
              <a:rPr lang="en-US" sz="2038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Dan Ostrosky, Yamaha Motor Corp., Jeff Wasil, BRP/Evinrude, John McKnight, NMMA</a:t>
            </a:r>
            <a:endParaRPr lang="en-US" sz="2038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38" dirty="0"/>
          </a:p>
          <a:p>
            <a:endParaRPr lang="en-US" sz="2038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562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70119"/>
            <a:ext cx="7059705" cy="6503894"/>
          </a:xfrm>
        </p:spPr>
      </p:pic>
      <p:sp>
        <p:nvSpPr>
          <p:cNvPr id="5" name="TextBox 4"/>
          <p:cNvSpPr txBox="1"/>
          <p:nvPr/>
        </p:nvSpPr>
        <p:spPr>
          <a:xfrm>
            <a:off x="2275353" y="3321425"/>
            <a:ext cx="5718362" cy="700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953" dirty="0"/>
              <a:t>NOW WHAT???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408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2164" y="194310"/>
            <a:ext cx="3974246" cy="730975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056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52699"/>
            <a:ext cx="7624482" cy="6697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ARB </a:t>
            </a:r>
            <a:r>
              <a:rPr lang="en-US" sz="4447" dirty="0"/>
              <a:t>Processing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219201"/>
            <a:ext cx="9829800" cy="6400800"/>
          </a:xfrm>
        </p:spPr>
      </p:pic>
      <p:sp>
        <p:nvSpPr>
          <p:cNvPr id="3" name="Rectangle 2"/>
          <p:cNvSpPr/>
          <p:nvPr/>
        </p:nvSpPr>
        <p:spPr>
          <a:xfrm>
            <a:off x="609600" y="1676400"/>
            <a:ext cx="9220199" cy="429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4741" indent="-264741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</a:rPr>
              <a:t> Logging the date of receipt</a:t>
            </a:r>
          </a:p>
          <a:p>
            <a:pPr marL="264741" indent="-264741"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</a:endParaRPr>
          </a:p>
          <a:p>
            <a:pPr marL="264741" indent="-264741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</a:rPr>
              <a:t> Reviewing the application for completeness</a:t>
            </a:r>
          </a:p>
          <a:p>
            <a:pPr marL="264741" indent="-264741"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</a:endParaRPr>
          </a:p>
          <a:p>
            <a:pPr marL="264741" indent="-264741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</a:rPr>
              <a:t> Notifying applicant if not </a:t>
            </a:r>
            <a:r>
              <a:rPr lang="en-US" sz="2000" dirty="0" smtClean="0">
                <a:latin typeface="Arial" panose="020B0604020202020204" pitchFamily="34" charset="0"/>
              </a:rPr>
              <a:t>complete  (within 30 days)</a:t>
            </a:r>
            <a:endParaRPr lang="en-US" sz="2000" dirty="0">
              <a:latin typeface="Arial" panose="020B0604020202020204" pitchFamily="34" charset="0"/>
            </a:endParaRPr>
          </a:p>
          <a:p>
            <a:pPr marL="264741" indent="-264741"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</a:endParaRPr>
          </a:p>
          <a:p>
            <a:pPr marL="264741" marR="973" indent="-264741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</a:rPr>
              <a:t>Verifying that 5 hose sample data points are below the design criteria of 10 grams/meter</a:t>
            </a:r>
            <a:r>
              <a:rPr lang="en-US" sz="2000" baseline="30000" dirty="0">
                <a:latin typeface="Arial" panose="020B0604020202020204" pitchFamily="34" charset="0"/>
              </a:rPr>
              <a:t>2/day</a:t>
            </a:r>
          </a:p>
          <a:p>
            <a:pPr marL="264741" marR="973" indent="-264741">
              <a:buFont typeface="Wingdings" panose="05000000000000000000" pitchFamily="2" charset="2"/>
              <a:buChar char="Ø"/>
            </a:pPr>
            <a:endParaRPr lang="en-US" sz="2000" baseline="30000" dirty="0">
              <a:latin typeface="Arial" panose="020B0604020202020204" pitchFamily="34" charset="0"/>
            </a:endParaRPr>
          </a:p>
          <a:p>
            <a:pPr marL="264741" indent="-264741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</a:rPr>
              <a:t>Drafting a component EO for the hoses</a:t>
            </a:r>
          </a:p>
          <a:p>
            <a:pPr marL="264741" indent="-264741"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</a:endParaRPr>
          </a:p>
          <a:p>
            <a:pPr marL="264741" indent="-264741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</a:rPr>
              <a:t>Mailing the component EO to the manufacturer</a:t>
            </a:r>
          </a:p>
          <a:p>
            <a:pPr marL="264741" indent="-264741">
              <a:buFont typeface="Wingdings" panose="05000000000000000000" pitchFamily="2" charset="2"/>
              <a:buChar char="Ø"/>
            </a:pPr>
            <a:endParaRPr lang="en-US" sz="2000" dirty="0">
              <a:latin typeface="Arial" panose="020B0604020202020204" pitchFamily="34" charset="0"/>
            </a:endParaRPr>
          </a:p>
          <a:p>
            <a:pPr marL="264741" indent="-264741">
              <a:buFont typeface="Wingdings" panose="05000000000000000000" pitchFamily="2" charset="2"/>
              <a:buChar char="Ø"/>
            </a:pPr>
            <a:r>
              <a:rPr lang="en-US" sz="2000" dirty="0">
                <a:latin typeface="Arial" panose="020B0604020202020204" pitchFamily="34" charset="0"/>
              </a:rPr>
              <a:t>Adding the component EO to SIMW Component Web Page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609600" y="5954797"/>
            <a:ext cx="7624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http://www.arb.ca.gov/msprog/offroad/sore/sorecomponent/sorecomponent.htm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5258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7459" y="403276"/>
            <a:ext cx="7624482" cy="421275"/>
          </a:xfrm>
        </p:spPr>
        <p:txBody>
          <a:bodyPr>
            <a:noAutofit/>
          </a:bodyPr>
          <a:lstStyle/>
          <a:p>
            <a:r>
              <a:rPr lang="en-US" sz="3953" dirty="0"/>
              <a:t>Certification Timing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9372600" cy="6270812"/>
          </a:xfrm>
        </p:spPr>
      </p:pic>
      <p:sp>
        <p:nvSpPr>
          <p:cNvPr id="5" name="TextBox 4"/>
          <p:cNvSpPr txBox="1"/>
          <p:nvPr/>
        </p:nvSpPr>
        <p:spPr>
          <a:xfrm>
            <a:off x="1066800" y="2209800"/>
            <a:ext cx="8305800" cy="374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3584" indent="-423584">
              <a:buFont typeface="Wingdings" panose="05000000000000000000" pitchFamily="2" charset="2"/>
              <a:buChar char="Ø"/>
            </a:pPr>
            <a:r>
              <a:rPr lang="en-US" sz="2965" dirty="0"/>
              <a:t>ARB can take up to 90 days for complete process</a:t>
            </a:r>
          </a:p>
          <a:p>
            <a:pPr marL="423584" indent="-423584">
              <a:buFont typeface="Wingdings" panose="05000000000000000000" pitchFamily="2" charset="2"/>
              <a:buChar char="Ø"/>
            </a:pPr>
            <a:endParaRPr lang="en-US" sz="2965" dirty="0"/>
          </a:p>
          <a:p>
            <a:pPr marL="423584" indent="-423584">
              <a:buFont typeface="Wingdings" panose="05000000000000000000" pitchFamily="2" charset="2"/>
              <a:buChar char="Ø"/>
            </a:pPr>
            <a:r>
              <a:rPr lang="en-US" sz="2965" dirty="0"/>
              <a:t>90 day clock does not start until a complete application is received and verified.</a:t>
            </a:r>
          </a:p>
          <a:p>
            <a:pPr marL="423584" indent="-423584">
              <a:buFont typeface="Wingdings" panose="05000000000000000000" pitchFamily="2" charset="2"/>
              <a:buChar char="Ø"/>
            </a:pPr>
            <a:endParaRPr lang="en-US" sz="2965" dirty="0"/>
          </a:p>
          <a:p>
            <a:pPr marL="423584" indent="-423584">
              <a:buFont typeface="Wingdings" panose="05000000000000000000" pitchFamily="2" charset="2"/>
              <a:buChar char="Ø"/>
            </a:pPr>
            <a:r>
              <a:rPr lang="en-US" sz="2965" dirty="0"/>
              <a:t>Be sure all elements of your application are included and readable to reduce certification delays.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735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624482" cy="421275"/>
          </a:xfrm>
        </p:spPr>
        <p:txBody>
          <a:bodyPr>
            <a:noAutofit/>
          </a:bodyPr>
          <a:lstStyle/>
          <a:p>
            <a:r>
              <a:rPr lang="en-US" sz="3953" dirty="0"/>
              <a:t>Post Certification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89" y="1066800"/>
            <a:ext cx="8848165" cy="6477000"/>
          </a:xfrm>
        </p:spPr>
      </p:pic>
      <p:sp>
        <p:nvSpPr>
          <p:cNvPr id="3" name="Rectangle 2"/>
          <p:cNvSpPr/>
          <p:nvPr/>
        </p:nvSpPr>
        <p:spPr>
          <a:xfrm>
            <a:off x="700711" y="1905000"/>
            <a:ext cx="884816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3584" indent="-423584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</a:rPr>
              <a:t>ARB may conduct compliance testing on  Components</a:t>
            </a:r>
          </a:p>
          <a:p>
            <a:endParaRPr lang="en-US" sz="2400" dirty="0">
              <a:latin typeface="Arial" panose="020B0604020202020204" pitchFamily="34" charset="0"/>
            </a:endParaRPr>
          </a:p>
          <a:p>
            <a:pPr marL="423584" marR="5884" indent="-423584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</a:rPr>
              <a:t>Component manufacturer and boat builder will be notified if a component fails compliance testing</a:t>
            </a:r>
          </a:p>
          <a:p>
            <a:pPr marL="1164857" lvl="2" indent="-317688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</a:rPr>
              <a:t>EO may be revoked</a:t>
            </a:r>
          </a:p>
          <a:p>
            <a:pPr marL="1164857" lvl="2" indent="-317688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</a:rPr>
              <a:t>Penalties may be imposed (Component Mfg.)</a:t>
            </a:r>
          </a:p>
          <a:p>
            <a:pPr marL="1164857" lvl="2" indent="-317688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</a:endParaRPr>
          </a:p>
          <a:p>
            <a:pPr marL="423584" indent="-423584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</a:rPr>
              <a:t>Component EO is valid until revoked</a:t>
            </a:r>
          </a:p>
          <a:p>
            <a:pPr marL="423584" indent="-423584">
              <a:buFont typeface="Wingdings" panose="05000000000000000000" pitchFamily="2" charset="2"/>
              <a:buChar char="Ø"/>
            </a:pPr>
            <a:endParaRPr lang="en-US" sz="2400" dirty="0">
              <a:latin typeface="Arial" panose="020B0604020202020204" pitchFamily="34" charset="0"/>
            </a:endParaRPr>
          </a:p>
          <a:p>
            <a:pPr marL="423584" indent="-423584"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</a:rPr>
              <a:t>Any emissions-related change to the component must be submitted and reviewed by CARB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86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357" y="228600"/>
            <a:ext cx="7624482" cy="564776"/>
          </a:xfrm>
        </p:spPr>
        <p:txBody>
          <a:bodyPr>
            <a:noAutofit/>
          </a:bodyPr>
          <a:lstStyle/>
          <a:p>
            <a:r>
              <a:rPr lang="en-US" sz="3953" dirty="0"/>
              <a:t>Post Certification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9753599" cy="6477000"/>
          </a:xfrm>
        </p:spPr>
      </p:pic>
      <p:sp>
        <p:nvSpPr>
          <p:cNvPr id="5" name="TextBox 4"/>
          <p:cNvSpPr txBox="1"/>
          <p:nvPr/>
        </p:nvSpPr>
        <p:spPr>
          <a:xfrm>
            <a:off x="609599" y="1600200"/>
            <a:ext cx="9143999" cy="418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Running Changes:</a:t>
            </a:r>
          </a:p>
          <a:p>
            <a:endParaRPr lang="en-US" sz="2400" dirty="0"/>
          </a:p>
          <a:p>
            <a:r>
              <a:rPr lang="en-US" sz="2400" dirty="0" smtClean="0"/>
              <a:t>Non emission affected: Part number, Color, labeling etc…</a:t>
            </a:r>
          </a:p>
          <a:p>
            <a:r>
              <a:rPr lang="en-US" sz="2400" dirty="0" smtClean="0"/>
              <a:t>Submit simple explanation to ARB identifying changes so to be added to ARB EO file</a:t>
            </a:r>
          </a:p>
          <a:p>
            <a:r>
              <a:rPr lang="en-US" sz="2400" dirty="0" smtClean="0"/>
              <a:t> Note</a:t>
            </a:r>
            <a:r>
              <a:rPr lang="en-US" sz="2400" dirty="0"/>
              <a:t>: Should be done annually prior to production</a:t>
            </a:r>
          </a:p>
          <a:p>
            <a:endParaRPr lang="en-US" sz="2400" dirty="0"/>
          </a:p>
          <a:p>
            <a:pPr marL="264741" indent="-264741">
              <a:buFont typeface="Wingdings" panose="05000000000000000000" pitchFamily="2" charset="2"/>
              <a:buChar char="Ø"/>
            </a:pPr>
            <a:r>
              <a:rPr lang="en-US" sz="2400" dirty="0"/>
              <a:t>Major Design changes, material thickness, type, brand, mfg. process..</a:t>
            </a:r>
          </a:p>
          <a:p>
            <a:pPr marL="264741" indent="-264741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64741" indent="-264741">
              <a:buFont typeface="Wingdings" panose="05000000000000000000" pitchFamily="2" charset="2"/>
              <a:buChar char="Ø"/>
            </a:pPr>
            <a:r>
              <a:rPr lang="en-US" sz="2400" dirty="0"/>
              <a:t>Will require new application and EO</a:t>
            </a:r>
          </a:p>
          <a:p>
            <a:pPr marL="264741" indent="-264741">
              <a:buFont typeface="Wingdings" panose="05000000000000000000" pitchFamily="2" charset="2"/>
              <a:buChar char="Ø"/>
            </a:pPr>
            <a:endParaRPr lang="en-US" sz="2594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039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359" y="457200"/>
            <a:ext cx="7624482" cy="421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ARB Contact List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143000"/>
            <a:ext cx="9524999" cy="6324601"/>
          </a:xfrm>
        </p:spPr>
      </p:pic>
      <p:sp>
        <p:nvSpPr>
          <p:cNvPr id="5" name="TextBox 4"/>
          <p:cNvSpPr txBox="1"/>
          <p:nvPr/>
        </p:nvSpPr>
        <p:spPr>
          <a:xfrm>
            <a:off x="685800" y="1576886"/>
            <a:ext cx="8991600" cy="5890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4" dirty="0"/>
              <a:t>Scott Monday – Regulations and Test Procedures</a:t>
            </a:r>
          </a:p>
          <a:p>
            <a:r>
              <a:rPr lang="en-US" sz="2414" dirty="0"/>
              <a:t>(916) 445-9319, </a:t>
            </a:r>
            <a:r>
              <a:rPr lang="en-US" sz="2414" dirty="0">
                <a:hlinkClick r:id="rId3"/>
              </a:rPr>
              <a:t>scott.monday@arb.ca.gov</a:t>
            </a:r>
            <a:r>
              <a:rPr lang="en-US" sz="2414" dirty="0"/>
              <a:t> </a:t>
            </a:r>
          </a:p>
          <a:p>
            <a:endParaRPr lang="en-US" sz="2414" dirty="0"/>
          </a:p>
          <a:p>
            <a:r>
              <a:rPr lang="en-US" sz="2414" dirty="0"/>
              <a:t>Michele Dunlop – Component Certification</a:t>
            </a:r>
          </a:p>
          <a:p>
            <a:r>
              <a:rPr lang="en-US" sz="2414" dirty="0"/>
              <a:t>(916) 323-8971, </a:t>
            </a:r>
            <a:r>
              <a:rPr lang="en-US" sz="2414" dirty="0">
                <a:hlinkClick r:id="rId4"/>
              </a:rPr>
              <a:t>michele.dunlop@arb.ca.gov</a:t>
            </a:r>
            <a:r>
              <a:rPr lang="en-US" sz="2414" dirty="0"/>
              <a:t> </a:t>
            </a:r>
          </a:p>
          <a:p>
            <a:endParaRPr lang="en-US" sz="2414" dirty="0"/>
          </a:p>
          <a:p>
            <a:r>
              <a:rPr lang="en-US" sz="2414" dirty="0"/>
              <a:t>Kevin Curley – Boat Certification</a:t>
            </a:r>
          </a:p>
          <a:p>
            <a:r>
              <a:rPr lang="en-US" sz="2414" dirty="0"/>
              <a:t> (626) 350-6418, </a:t>
            </a:r>
            <a:r>
              <a:rPr lang="en-US" sz="2414" dirty="0">
                <a:hlinkClick r:id="rId5"/>
              </a:rPr>
              <a:t>kevin.curley@arb.ca.gov</a:t>
            </a:r>
            <a:r>
              <a:rPr lang="en-US" sz="2414" dirty="0"/>
              <a:t> </a:t>
            </a:r>
          </a:p>
          <a:p>
            <a:endParaRPr lang="en-US" sz="2414" dirty="0"/>
          </a:p>
          <a:p>
            <a:r>
              <a:rPr lang="en-US" sz="2414" dirty="0"/>
              <a:t>Details about the new evaporative requirements, test procedures, and application process can be found on CARB’s Recreational Marine Activities website:</a:t>
            </a:r>
          </a:p>
          <a:p>
            <a:pPr algn="r">
              <a:lnSpc>
                <a:spcPct val="150000"/>
              </a:lnSpc>
            </a:pPr>
            <a:r>
              <a:rPr lang="en-US" sz="2347" dirty="0">
                <a:hlinkClick r:id="rId6"/>
              </a:rPr>
              <a:t>http://www.arb.ca.gov/msprog/offroad/recmarine/recmarine.htm</a:t>
            </a:r>
            <a:endParaRPr lang="en-US" sz="2347" dirty="0"/>
          </a:p>
          <a:p>
            <a:endParaRPr lang="en-US" sz="2594" dirty="0"/>
          </a:p>
          <a:p>
            <a:endParaRPr lang="en-US" sz="2594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3826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634" y="412268"/>
            <a:ext cx="7624482" cy="564776"/>
          </a:xfrm>
        </p:spPr>
        <p:txBody>
          <a:bodyPr>
            <a:noAutofit/>
          </a:bodyPr>
          <a:lstStyle/>
          <a:p>
            <a:r>
              <a:rPr lang="en-US" sz="3953" dirty="0"/>
              <a:t>Component Certification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92" y="1104049"/>
            <a:ext cx="9067800" cy="6170498"/>
          </a:xfrm>
        </p:spPr>
      </p:pic>
      <p:sp>
        <p:nvSpPr>
          <p:cNvPr id="3" name="TextBox 2"/>
          <p:cNvSpPr txBox="1"/>
          <p:nvPr/>
        </p:nvSpPr>
        <p:spPr>
          <a:xfrm>
            <a:off x="4800600" y="1828800"/>
            <a:ext cx="3106271" cy="1917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859" b="1" dirty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5669" y="4189298"/>
            <a:ext cx="7720447" cy="700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953" dirty="0"/>
              <a:t>Thanks for listening , any questions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5486400"/>
            <a:ext cx="4663713" cy="835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14" dirty="0" smtClean="0">
                <a:hlinkClick r:id="rId3"/>
              </a:rPr>
              <a:t>dan_ostrosky@yamaha-motor.com</a:t>
            </a:r>
            <a:r>
              <a:rPr lang="en-US" sz="2414" dirty="0" smtClean="0"/>
              <a:t> </a:t>
            </a:r>
            <a:endParaRPr lang="en-US" sz="2414" dirty="0"/>
          </a:p>
          <a:p>
            <a:pPr algn="ctr"/>
            <a:r>
              <a:rPr lang="en-US" sz="2414" dirty="0"/>
              <a:t>714-761-7715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2778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336197"/>
            <a:ext cx="8098736" cy="602053"/>
          </a:xfrm>
          <a:prstGeom prst="rect">
            <a:avLst/>
          </a:prstGeom>
        </p:spPr>
        <p:txBody>
          <a:bodyPr vert="horz" wrap="square" lIns="0" tIns="172240" rIns="0" bIns="0" rtlCol="0" anchor="ctr">
            <a:spAutoFit/>
          </a:bodyPr>
          <a:lstStyle/>
          <a:p>
            <a:pPr marL="1150608"/>
            <a:r>
              <a:rPr sz="2782" dirty="0"/>
              <a:t>C</a:t>
            </a:r>
            <a:r>
              <a:rPr sz="2782" spc="-4" dirty="0"/>
              <a:t>A</a:t>
            </a:r>
            <a:r>
              <a:rPr sz="2782" dirty="0"/>
              <a:t>RB</a:t>
            </a:r>
            <a:r>
              <a:rPr sz="2782" spc="-4" dirty="0"/>
              <a:t> B</a:t>
            </a:r>
            <a:r>
              <a:rPr sz="2782" dirty="0"/>
              <a:t>oat</a:t>
            </a:r>
            <a:r>
              <a:rPr sz="2782" spc="-8" dirty="0"/>
              <a:t> </a:t>
            </a:r>
            <a:r>
              <a:rPr sz="2782" dirty="0"/>
              <a:t>Cer</a:t>
            </a:r>
            <a:r>
              <a:rPr sz="2782" spc="-4" dirty="0"/>
              <a:t>t</a:t>
            </a:r>
            <a:r>
              <a:rPr sz="2782" dirty="0"/>
              <a:t>i</a:t>
            </a:r>
            <a:r>
              <a:rPr sz="2782" spc="-4" dirty="0"/>
              <a:t>f</a:t>
            </a:r>
            <a:r>
              <a:rPr sz="2782" dirty="0"/>
              <a:t>ica</a:t>
            </a:r>
            <a:r>
              <a:rPr sz="2782" spc="-4" dirty="0"/>
              <a:t>t</a:t>
            </a:r>
            <a:r>
              <a:rPr sz="2782" dirty="0"/>
              <a:t>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6800" y="1964957"/>
            <a:ext cx="7489136" cy="3039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772" indent="-264959">
              <a:buFont typeface="Arial"/>
              <a:buChar char="•"/>
              <a:tabLst>
                <a:tab pos="274772" algn="l"/>
              </a:tabLst>
            </a:pPr>
            <a:r>
              <a:rPr sz="2000" spc="-23" dirty="0">
                <a:latin typeface="Arial"/>
                <a:cs typeface="Arial"/>
              </a:rPr>
              <a:t>W</a:t>
            </a:r>
            <a:r>
              <a:rPr sz="2000" spc="-12" dirty="0">
                <a:latin typeface="Arial"/>
                <a:cs typeface="Arial"/>
              </a:rPr>
              <a:t>ha</a:t>
            </a:r>
            <a:r>
              <a:rPr sz="2000" spc="-8" dirty="0">
                <a:latin typeface="Arial"/>
                <a:cs typeface="Arial"/>
              </a:rPr>
              <a:t>t </a:t>
            </a:r>
            <a:r>
              <a:rPr sz="2000" spc="-12" dirty="0">
                <a:latin typeface="Arial"/>
                <a:cs typeface="Arial"/>
              </a:rPr>
              <a:t>is</a:t>
            </a:r>
            <a:r>
              <a:rPr sz="2000" spc="4" dirty="0">
                <a:latin typeface="Arial"/>
                <a:cs typeface="Arial"/>
              </a:rPr>
              <a:t> </a:t>
            </a:r>
            <a:r>
              <a:rPr sz="2000" spc="-12" dirty="0">
                <a:latin typeface="Arial"/>
                <a:cs typeface="Arial"/>
              </a:rPr>
              <a:t>boa</a:t>
            </a:r>
            <a:r>
              <a:rPr sz="2000" spc="-8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8" dirty="0">
                <a:latin typeface="Arial"/>
                <a:cs typeface="Arial"/>
              </a:rPr>
              <a:t>certificati</a:t>
            </a:r>
            <a:r>
              <a:rPr sz="2000" spc="-12" dirty="0">
                <a:latin typeface="Arial"/>
                <a:cs typeface="Arial"/>
              </a:rPr>
              <a:t>on?</a:t>
            </a:r>
            <a:endParaRPr sz="2000" dirty="0">
              <a:latin typeface="Arial"/>
              <a:cs typeface="Arial"/>
            </a:endParaRPr>
          </a:p>
          <a:p>
            <a:pPr marL="584381" marR="715880" lvl="1" indent="-221290">
              <a:spcBef>
                <a:spcPts val="456"/>
              </a:spcBef>
              <a:buFont typeface="Arial"/>
              <a:buChar char="–"/>
              <a:tabLst>
                <a:tab pos="584872" algn="l"/>
              </a:tabLst>
            </a:pPr>
            <a:r>
              <a:rPr sz="2000" spc="-4" dirty="0">
                <a:latin typeface="Arial"/>
                <a:cs typeface="Arial"/>
              </a:rPr>
              <a:t>Boa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4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builde</a:t>
            </a:r>
            <a:r>
              <a:rPr sz="2000" dirty="0">
                <a:latin typeface="Arial"/>
                <a:cs typeface="Arial"/>
              </a:rPr>
              <a:t>rs</a:t>
            </a:r>
            <a:r>
              <a:rPr sz="2000" spc="19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de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-4" dirty="0">
                <a:latin typeface="Arial"/>
                <a:cs typeface="Arial"/>
              </a:rPr>
              <a:t>on</a:t>
            </a:r>
            <a:r>
              <a:rPr sz="2000" dirty="0">
                <a:latin typeface="Arial"/>
                <a:cs typeface="Arial"/>
              </a:rPr>
              <a:t>str</a:t>
            </a:r>
            <a:r>
              <a:rPr sz="2000" spc="-4" dirty="0">
                <a:latin typeface="Arial"/>
                <a:cs typeface="Arial"/>
              </a:rPr>
              <a:t>a</a:t>
            </a:r>
            <a:r>
              <a:rPr sz="2000" spc="4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 t</a:t>
            </a:r>
            <a:r>
              <a:rPr sz="2000" spc="-4" dirty="0">
                <a:latin typeface="Arial"/>
                <a:cs typeface="Arial"/>
              </a:rPr>
              <a:t>hei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4" dirty="0">
                <a:latin typeface="Arial"/>
                <a:cs typeface="Arial"/>
              </a:rPr>
              <a:t> p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4" dirty="0">
                <a:latin typeface="Arial"/>
                <a:cs typeface="Arial"/>
              </a:rPr>
              <a:t>odu</a:t>
            </a:r>
            <a:r>
              <a:rPr sz="2000" dirty="0">
                <a:latin typeface="Arial"/>
                <a:cs typeface="Arial"/>
              </a:rPr>
              <a:t>ct</a:t>
            </a:r>
            <a:r>
              <a:rPr sz="2000" spc="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-4" dirty="0">
                <a:latin typeface="Arial"/>
                <a:cs typeface="Arial"/>
              </a:rPr>
              <a:t>ee</a:t>
            </a:r>
            <a:r>
              <a:rPr sz="2000" dirty="0">
                <a:latin typeface="Arial"/>
                <a:cs typeface="Arial"/>
              </a:rPr>
              <a:t>ts </a:t>
            </a:r>
            <a:r>
              <a:rPr sz="2000" spc="-4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-4" dirty="0">
                <a:latin typeface="Arial"/>
                <a:cs typeface="Arial"/>
              </a:rPr>
              <a:t>apo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4" dirty="0">
                <a:latin typeface="Arial"/>
                <a:cs typeface="Arial"/>
              </a:rPr>
              <a:t>a</a:t>
            </a:r>
            <a:r>
              <a:rPr sz="2000" spc="4" dirty="0">
                <a:latin typeface="Arial"/>
                <a:cs typeface="Arial"/>
              </a:rPr>
              <a:t>t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ve</a:t>
            </a:r>
            <a:r>
              <a:rPr sz="2000" spc="1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4" dirty="0">
                <a:latin typeface="Arial"/>
                <a:cs typeface="Arial"/>
              </a:rPr>
              <a:t>equi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4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-4" dirty="0">
                <a:latin typeface="Arial"/>
                <a:cs typeface="Arial"/>
              </a:rPr>
              <a:t>en</a:t>
            </a:r>
            <a:r>
              <a:rPr sz="2000" dirty="0">
                <a:latin typeface="Arial"/>
                <a:cs typeface="Arial"/>
              </a:rPr>
              <a:t>ts</a:t>
            </a:r>
          </a:p>
          <a:p>
            <a:pPr marL="892519" marR="3925" lvl="2" indent="-176149">
              <a:spcBef>
                <a:spcPts val="371"/>
              </a:spcBef>
              <a:buFont typeface="Arial"/>
              <a:buChar char="•"/>
              <a:tabLst>
                <a:tab pos="893009" algn="l"/>
              </a:tabLst>
            </a:pPr>
            <a:r>
              <a:rPr sz="2000" spc="4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pon</a:t>
            </a:r>
            <a:r>
              <a:rPr sz="2000" spc="-12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4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4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8" dirty="0">
                <a:latin typeface="Arial"/>
                <a:cs typeface="Arial"/>
              </a:rPr>
              <a:t>t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on,</a:t>
            </a:r>
            <a:r>
              <a:rPr sz="2000" spc="-27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2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spc="-4" dirty="0">
                <a:latin typeface="Arial"/>
                <a:cs typeface="Arial"/>
              </a:rPr>
              <a:t>A</a:t>
            </a:r>
            <a:r>
              <a:rPr sz="2000" spc="4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B </a:t>
            </a:r>
            <a:r>
              <a:rPr sz="2000" spc="-4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 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spc="4" dirty="0">
                <a:latin typeface="Arial"/>
                <a:cs typeface="Arial"/>
              </a:rPr>
              <a:t>ss</a:t>
            </a:r>
            <a:r>
              <a:rPr sz="2000" dirty="0">
                <a:latin typeface="Arial"/>
                <a:cs typeface="Arial"/>
              </a:rPr>
              <a:t>ued</a:t>
            </a:r>
            <a:r>
              <a:rPr sz="2000" spc="-23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2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4" dirty="0">
                <a:latin typeface="Arial"/>
                <a:cs typeface="Arial"/>
              </a:rPr>
              <a:t>ll</a:t>
            </a:r>
            <a:r>
              <a:rPr sz="2000" dirty="0">
                <a:latin typeface="Arial"/>
                <a:cs typeface="Arial"/>
              </a:rPr>
              <a:t>ow 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4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2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8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boat 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4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4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4" dirty="0">
                <a:latin typeface="Arial"/>
                <a:cs typeface="Arial"/>
              </a:rPr>
              <a:t>lif</a:t>
            </a:r>
            <a:r>
              <a:rPr sz="2000" dirty="0">
                <a:latin typeface="Arial"/>
                <a:cs typeface="Arial"/>
              </a:rPr>
              <a:t>orn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a</a:t>
            </a:r>
          </a:p>
          <a:p>
            <a:pPr marL="584381" lvl="1" indent="-221290">
              <a:spcBef>
                <a:spcPts val="440"/>
              </a:spcBef>
              <a:buFont typeface="Arial"/>
              <a:buChar char="–"/>
              <a:tabLst>
                <a:tab pos="584872" algn="l"/>
              </a:tabLst>
            </a:pPr>
            <a:r>
              <a:rPr sz="2000" spc="-4" dirty="0">
                <a:latin typeface="Arial"/>
                <a:cs typeface="Arial"/>
              </a:rPr>
              <a:t>Boa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4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builde</a:t>
            </a:r>
            <a:r>
              <a:rPr sz="2000" dirty="0">
                <a:latin typeface="Arial"/>
                <a:cs typeface="Arial"/>
              </a:rPr>
              <a:t>rs</a:t>
            </a:r>
            <a:r>
              <a:rPr sz="2000" spc="1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-4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rt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fy</a:t>
            </a:r>
            <a:r>
              <a:rPr sz="2000" spc="-8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 </a:t>
            </a:r>
            <a:r>
              <a:rPr sz="2000" spc="-4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-4" dirty="0">
                <a:latin typeface="Arial"/>
                <a:cs typeface="Arial"/>
              </a:rPr>
              <a:t>apo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4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ve</a:t>
            </a:r>
            <a:r>
              <a:rPr sz="2000" spc="8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-4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-4" dirty="0">
                <a:latin typeface="Arial"/>
                <a:cs typeface="Arial"/>
              </a:rPr>
              <a:t>il</a:t>
            </a:r>
            <a:r>
              <a:rPr sz="2000" dirty="0">
                <a:latin typeface="Arial"/>
                <a:cs typeface="Arial"/>
              </a:rPr>
              <a:t>y</a:t>
            </a:r>
          </a:p>
          <a:p>
            <a:pPr marL="893009" lvl="2" indent="-176639">
              <a:spcBef>
                <a:spcPts val="371"/>
              </a:spcBef>
              <a:buFont typeface="Arial"/>
              <a:buChar char="•"/>
              <a:tabLst>
                <a:tab pos="893009" algn="l"/>
              </a:tabLst>
            </a:pPr>
            <a:r>
              <a:rPr sz="2000" dirty="0">
                <a:latin typeface="Arial"/>
                <a:cs typeface="Arial"/>
              </a:rPr>
              <a:t>One</a:t>
            </a:r>
            <a:r>
              <a:rPr sz="2000" spc="-23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app</a:t>
            </a:r>
            <a:r>
              <a:rPr sz="2000" spc="-4" dirty="0">
                <a:latin typeface="Arial"/>
                <a:cs typeface="Arial"/>
              </a:rPr>
              <a:t>li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8" dirty="0">
                <a:latin typeface="Arial"/>
                <a:cs typeface="Arial"/>
              </a:rPr>
              <a:t>t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12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per</a:t>
            </a:r>
            <a:r>
              <a:rPr sz="2000" spc="-12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8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apora</a:t>
            </a:r>
            <a:r>
              <a:rPr sz="2000" spc="-4" dirty="0">
                <a:latin typeface="Arial"/>
                <a:cs typeface="Arial"/>
              </a:rPr>
              <a:t>ti</a:t>
            </a:r>
            <a:r>
              <a:rPr sz="2000" spc="-8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23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4" dirty="0">
                <a:latin typeface="Arial"/>
                <a:cs typeface="Arial"/>
              </a:rPr>
              <a:t>mil</a:t>
            </a:r>
            <a:r>
              <a:rPr sz="2000" dirty="0">
                <a:latin typeface="Arial"/>
                <a:cs typeface="Arial"/>
              </a:rPr>
              <a:t>y</a:t>
            </a:r>
          </a:p>
          <a:p>
            <a:pPr marL="893009" marR="302249" lvl="2" indent="-176639">
              <a:spcBef>
                <a:spcPts val="371"/>
              </a:spcBef>
              <a:buFont typeface="Arial"/>
              <a:buChar char="•"/>
              <a:tabLst>
                <a:tab pos="893009" algn="l"/>
              </a:tabLst>
            </a:pPr>
            <a:r>
              <a:rPr sz="2000" spc="-4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8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apora</a:t>
            </a:r>
            <a:r>
              <a:rPr sz="2000" spc="-8" dirty="0">
                <a:latin typeface="Arial"/>
                <a:cs typeface="Arial"/>
              </a:rPr>
              <a:t>t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spc="-8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23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4" dirty="0">
                <a:latin typeface="Arial"/>
                <a:cs typeface="Arial"/>
              </a:rPr>
              <a:t>mil</a:t>
            </a:r>
            <a:r>
              <a:rPr sz="2000" dirty="0">
                <a:latin typeface="Arial"/>
                <a:cs typeface="Arial"/>
              </a:rPr>
              <a:t>y 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23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8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any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ode</a:t>
            </a:r>
            <a:r>
              <a:rPr sz="2000" spc="-4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2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hat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-4" dirty="0">
                <a:latin typeface="Arial"/>
                <a:cs typeface="Arial"/>
              </a:rPr>
              <a:t>tili</a:t>
            </a:r>
            <a:r>
              <a:rPr sz="2000" spc="4" dirty="0">
                <a:latin typeface="Arial"/>
                <a:cs typeface="Arial"/>
              </a:rPr>
              <a:t>z</a:t>
            </a:r>
            <a:r>
              <a:rPr sz="2000" dirty="0">
                <a:latin typeface="Arial"/>
                <a:cs typeface="Arial"/>
              </a:rPr>
              <a:t>e 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4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23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t</a:t>
            </a:r>
            <a:r>
              <a:rPr sz="2000" spc="-8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pe</a:t>
            </a:r>
            <a:r>
              <a:rPr sz="2000" spc="-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4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ponen</a:t>
            </a:r>
            <a:r>
              <a:rPr sz="2000" spc="-4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s</a:t>
            </a:r>
          </a:p>
        </p:txBody>
      </p:sp>
      <p:sp>
        <p:nvSpPr>
          <p:cNvPr id="4" name="object 4"/>
          <p:cNvSpPr/>
          <p:nvPr/>
        </p:nvSpPr>
        <p:spPr>
          <a:xfrm>
            <a:off x="1524000" y="5638800"/>
            <a:ext cx="2495460" cy="12765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1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3262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0387" y="554654"/>
            <a:ext cx="6693881" cy="428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13"/>
            <a:r>
              <a:rPr sz="2782" spc="-4" dirty="0">
                <a:latin typeface="Arial"/>
                <a:cs typeface="Arial"/>
              </a:rPr>
              <a:t>E</a:t>
            </a:r>
            <a:r>
              <a:rPr sz="2782" dirty="0">
                <a:latin typeface="Arial"/>
                <a:cs typeface="Arial"/>
              </a:rPr>
              <a:t>vapora</a:t>
            </a:r>
            <a:r>
              <a:rPr sz="2782" spc="-4" dirty="0">
                <a:latin typeface="Arial"/>
                <a:cs typeface="Arial"/>
              </a:rPr>
              <a:t>t</a:t>
            </a:r>
            <a:r>
              <a:rPr sz="2782" dirty="0">
                <a:latin typeface="Arial"/>
                <a:cs typeface="Arial"/>
              </a:rPr>
              <a:t>ive</a:t>
            </a:r>
            <a:r>
              <a:rPr sz="2782" spc="-12" dirty="0">
                <a:latin typeface="Arial"/>
                <a:cs typeface="Arial"/>
              </a:rPr>
              <a:t> </a:t>
            </a:r>
            <a:r>
              <a:rPr sz="2782" spc="-4" dirty="0">
                <a:latin typeface="Arial"/>
                <a:cs typeface="Arial"/>
              </a:rPr>
              <a:t>S</a:t>
            </a:r>
            <a:r>
              <a:rPr sz="2782" dirty="0">
                <a:latin typeface="Arial"/>
                <a:cs typeface="Arial"/>
              </a:rPr>
              <a:t>ys</a:t>
            </a:r>
            <a:r>
              <a:rPr sz="2782" spc="-4" dirty="0">
                <a:latin typeface="Arial"/>
                <a:cs typeface="Arial"/>
              </a:rPr>
              <a:t>t</a:t>
            </a:r>
            <a:r>
              <a:rPr sz="2782" dirty="0">
                <a:latin typeface="Arial"/>
                <a:cs typeface="Arial"/>
              </a:rPr>
              <a:t>em</a:t>
            </a:r>
            <a:r>
              <a:rPr sz="2782" spc="-4" dirty="0">
                <a:latin typeface="Arial"/>
                <a:cs typeface="Arial"/>
              </a:rPr>
              <a:t> </a:t>
            </a:r>
            <a:r>
              <a:rPr sz="2782" dirty="0">
                <a:latin typeface="Arial"/>
                <a:cs typeface="Arial"/>
              </a:rPr>
              <a:t>Cer</a:t>
            </a:r>
            <a:r>
              <a:rPr sz="2782" spc="-4" dirty="0">
                <a:latin typeface="Arial"/>
                <a:cs typeface="Arial"/>
              </a:rPr>
              <a:t>t</a:t>
            </a:r>
            <a:r>
              <a:rPr sz="2782" dirty="0">
                <a:latin typeface="Arial"/>
                <a:cs typeface="Arial"/>
              </a:rPr>
              <a:t>i</a:t>
            </a:r>
            <a:r>
              <a:rPr sz="2782" spc="-4" dirty="0">
                <a:latin typeface="Arial"/>
                <a:cs typeface="Arial"/>
              </a:rPr>
              <a:t>f</a:t>
            </a:r>
            <a:r>
              <a:rPr sz="2782" dirty="0">
                <a:latin typeface="Arial"/>
                <a:cs typeface="Arial"/>
              </a:rPr>
              <a:t>ica</a:t>
            </a:r>
            <a:r>
              <a:rPr sz="2782" spc="-4" dirty="0">
                <a:latin typeface="Arial"/>
                <a:cs typeface="Arial"/>
              </a:rPr>
              <a:t>t</a:t>
            </a:r>
            <a:r>
              <a:rPr sz="2782" dirty="0">
                <a:latin typeface="Arial"/>
                <a:cs typeface="Arial"/>
              </a:rPr>
              <a:t>ion</a:t>
            </a:r>
            <a:r>
              <a:rPr sz="2782" spc="-19" dirty="0">
                <a:latin typeface="Arial"/>
                <a:cs typeface="Arial"/>
              </a:rPr>
              <a:t> </a:t>
            </a:r>
            <a:r>
              <a:rPr sz="2782" spc="-4" dirty="0">
                <a:latin typeface="Arial"/>
                <a:cs typeface="Arial"/>
              </a:rPr>
              <a:t>O</a:t>
            </a:r>
            <a:r>
              <a:rPr sz="2782" dirty="0">
                <a:latin typeface="Arial"/>
                <a:cs typeface="Arial"/>
              </a:rPr>
              <a:t>verview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914400" y="1905000"/>
            <a:ext cx="7848600" cy="38369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772" indent="-264959">
              <a:buFont typeface="Arial"/>
              <a:buChar char="•"/>
              <a:tabLst>
                <a:tab pos="274772" algn="l"/>
              </a:tabLst>
            </a:pPr>
            <a:r>
              <a:rPr sz="2400" spc="-12" dirty="0"/>
              <a:t>What needs</a:t>
            </a:r>
            <a:r>
              <a:rPr sz="2400" spc="4" dirty="0"/>
              <a:t> </a:t>
            </a:r>
            <a:r>
              <a:rPr sz="2400" spc="-8" dirty="0"/>
              <a:t>to</a:t>
            </a:r>
            <a:r>
              <a:rPr sz="2400" dirty="0"/>
              <a:t> </a:t>
            </a:r>
            <a:r>
              <a:rPr sz="2400" spc="-12" dirty="0"/>
              <a:t>be</a:t>
            </a:r>
            <a:r>
              <a:rPr sz="2400" spc="8" dirty="0"/>
              <a:t> </a:t>
            </a:r>
            <a:r>
              <a:rPr sz="2400" spc="-8" dirty="0"/>
              <a:t>certified?</a:t>
            </a:r>
          </a:p>
          <a:p>
            <a:pPr marL="584381" marR="3925" lvl="1" indent="-221290">
              <a:lnSpc>
                <a:spcPct val="80000"/>
              </a:lnSpc>
              <a:spcBef>
                <a:spcPts val="974"/>
              </a:spcBef>
              <a:buFont typeface="Arial"/>
              <a:buChar char="–"/>
              <a:tabLst>
                <a:tab pos="584872" algn="l"/>
              </a:tabLst>
            </a:pPr>
            <a:r>
              <a:rPr sz="2400" spc="-15" dirty="0">
                <a:latin typeface="Arial"/>
                <a:cs typeface="Arial"/>
              </a:rPr>
              <a:t>A</a:t>
            </a:r>
            <a:r>
              <a:rPr sz="2400" spc="-8" dirty="0">
                <a:latin typeface="Arial"/>
                <a:cs typeface="Arial"/>
              </a:rPr>
              <a:t>l</a:t>
            </a:r>
            <a:r>
              <a:rPr sz="2400" spc="-4" dirty="0">
                <a:latin typeface="Arial"/>
                <a:cs typeface="Arial"/>
              </a:rPr>
              <a:t>l</a:t>
            </a:r>
            <a:r>
              <a:rPr sz="2400" spc="8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mar</a:t>
            </a:r>
            <a:r>
              <a:rPr sz="2400" spc="-8" dirty="0">
                <a:latin typeface="Arial"/>
                <a:cs typeface="Arial"/>
              </a:rPr>
              <a:t>i</a:t>
            </a:r>
            <a:r>
              <a:rPr sz="2400" spc="-12" dirty="0">
                <a:latin typeface="Arial"/>
                <a:cs typeface="Arial"/>
              </a:rPr>
              <a:t>ne</a:t>
            </a:r>
            <a:r>
              <a:rPr sz="2400" spc="19" dirty="0">
                <a:latin typeface="Arial"/>
                <a:cs typeface="Arial"/>
              </a:rPr>
              <a:t> </a:t>
            </a:r>
            <a:r>
              <a:rPr sz="2400" spc="-23" dirty="0">
                <a:latin typeface="Arial"/>
                <a:cs typeface="Arial"/>
              </a:rPr>
              <a:t>w</a:t>
            </a:r>
            <a:r>
              <a:rPr sz="2400" spc="-8" dirty="0">
                <a:latin typeface="Arial"/>
                <a:cs typeface="Arial"/>
              </a:rPr>
              <a:t>atercraft</a:t>
            </a:r>
            <a:r>
              <a:rPr sz="2400" spc="27" dirty="0">
                <a:latin typeface="Arial"/>
                <a:cs typeface="Arial"/>
              </a:rPr>
              <a:t> </a:t>
            </a:r>
            <a:r>
              <a:rPr sz="2400" spc="-23" dirty="0">
                <a:latin typeface="Arial"/>
                <a:cs typeface="Arial"/>
              </a:rPr>
              <a:t>w</a:t>
            </a:r>
            <a:r>
              <a:rPr sz="2400" spc="-8" dirty="0">
                <a:latin typeface="Arial"/>
                <a:cs typeface="Arial"/>
              </a:rPr>
              <a:t>ith</a:t>
            </a:r>
            <a:r>
              <a:rPr sz="2400" spc="19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install</a:t>
            </a:r>
            <a:r>
              <a:rPr sz="2400" spc="-12" dirty="0">
                <a:latin typeface="Arial"/>
                <a:cs typeface="Arial"/>
              </a:rPr>
              <a:t>ed</a:t>
            </a:r>
            <a:r>
              <a:rPr sz="2400" spc="27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fuel</a:t>
            </a:r>
            <a:r>
              <a:rPr sz="2400" spc="8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tanks</a:t>
            </a:r>
            <a:r>
              <a:rPr sz="2400" spc="8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that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use</a:t>
            </a:r>
            <a:r>
              <a:rPr sz="2400" spc="8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spar</a:t>
            </a:r>
            <a:r>
              <a:rPr sz="2400" spc="-12" dirty="0">
                <a:latin typeface="Arial"/>
                <a:cs typeface="Arial"/>
              </a:rPr>
              <a:t>k</a:t>
            </a:r>
            <a:r>
              <a:rPr sz="2400" spc="-8" dirty="0">
                <a:latin typeface="Arial"/>
                <a:cs typeface="Arial"/>
              </a:rPr>
              <a:t>- i</a:t>
            </a:r>
            <a:r>
              <a:rPr sz="2400" spc="-12" dirty="0">
                <a:latin typeface="Arial"/>
                <a:cs typeface="Arial"/>
              </a:rPr>
              <a:t>gn</a:t>
            </a:r>
            <a:r>
              <a:rPr sz="2400" spc="-8" dirty="0">
                <a:latin typeface="Arial"/>
                <a:cs typeface="Arial"/>
              </a:rPr>
              <a:t>iti</a:t>
            </a:r>
            <a:r>
              <a:rPr sz="2400" spc="-12" dirty="0">
                <a:latin typeface="Arial"/>
                <a:cs typeface="Arial"/>
              </a:rPr>
              <a:t>on</a:t>
            </a:r>
            <a:r>
              <a:rPr sz="2400" spc="27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mar</a:t>
            </a:r>
            <a:r>
              <a:rPr sz="2400" spc="-8" dirty="0">
                <a:latin typeface="Arial"/>
                <a:cs typeface="Arial"/>
              </a:rPr>
              <a:t>i</a:t>
            </a:r>
            <a:r>
              <a:rPr sz="2400" spc="-12" dirty="0">
                <a:latin typeface="Arial"/>
                <a:cs typeface="Arial"/>
              </a:rPr>
              <a:t>ne</a:t>
            </a:r>
            <a:r>
              <a:rPr sz="2400" spc="19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eng</a:t>
            </a:r>
            <a:r>
              <a:rPr sz="2400" spc="-8" dirty="0">
                <a:latin typeface="Arial"/>
                <a:cs typeface="Arial"/>
              </a:rPr>
              <a:t>i</a:t>
            </a:r>
            <a:r>
              <a:rPr sz="2400" spc="-12" dirty="0">
                <a:latin typeface="Arial"/>
                <a:cs typeface="Arial"/>
              </a:rPr>
              <a:t>nes</a:t>
            </a:r>
            <a:r>
              <a:rPr sz="2400" spc="27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sol</a:t>
            </a:r>
            <a:r>
              <a:rPr sz="2400" spc="-12" dirty="0">
                <a:latin typeface="Arial"/>
                <a:cs typeface="Arial"/>
              </a:rPr>
              <a:t>d</a:t>
            </a:r>
            <a:r>
              <a:rPr sz="2400" spc="19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i</a:t>
            </a:r>
            <a:r>
              <a:rPr sz="2400" spc="-12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C</a:t>
            </a:r>
            <a:r>
              <a:rPr sz="2400" spc="-12" dirty="0">
                <a:latin typeface="Arial"/>
                <a:cs typeface="Arial"/>
              </a:rPr>
              <a:t>a</a:t>
            </a:r>
            <a:r>
              <a:rPr sz="2400" spc="-8" dirty="0">
                <a:latin typeface="Arial"/>
                <a:cs typeface="Arial"/>
              </a:rPr>
              <a:t>liforni</a:t>
            </a:r>
            <a:r>
              <a:rPr sz="2400" spc="-12" dirty="0">
                <a:latin typeface="Arial"/>
                <a:cs typeface="Arial"/>
              </a:rPr>
              <a:t>a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mus</a:t>
            </a:r>
            <a:r>
              <a:rPr sz="2400" spc="-8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be</a:t>
            </a:r>
            <a:r>
              <a:rPr sz="2400" spc="8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certifi</a:t>
            </a:r>
            <a:r>
              <a:rPr sz="2400" spc="-12" dirty="0">
                <a:latin typeface="Arial"/>
                <a:cs typeface="Arial"/>
              </a:rPr>
              <a:t>ed</a:t>
            </a:r>
            <a:r>
              <a:rPr sz="2400" spc="-8" dirty="0">
                <a:latin typeface="Arial"/>
                <a:cs typeface="Arial"/>
              </a:rPr>
              <a:t> annually</a:t>
            </a:r>
            <a:endParaRPr sz="2400" dirty="0">
              <a:latin typeface="Arial"/>
              <a:cs typeface="Arial"/>
            </a:endParaRPr>
          </a:p>
          <a:p>
            <a:pPr marL="274772" indent="-264959">
              <a:spcBef>
                <a:spcPts val="518"/>
              </a:spcBef>
              <a:buFont typeface="Arial"/>
              <a:buChar char="•"/>
              <a:tabLst>
                <a:tab pos="274772" algn="l"/>
              </a:tabLst>
            </a:pPr>
            <a:r>
              <a:rPr sz="2400" spc="-12" dirty="0"/>
              <a:t>Who </a:t>
            </a:r>
            <a:r>
              <a:rPr sz="2400" spc="-8" dirty="0"/>
              <a:t>c</a:t>
            </a:r>
            <a:r>
              <a:rPr sz="2400" spc="-12" dirty="0"/>
              <a:t>an</a:t>
            </a:r>
            <a:r>
              <a:rPr sz="2400" dirty="0"/>
              <a:t> </a:t>
            </a:r>
            <a:r>
              <a:rPr sz="2400" spc="-8" dirty="0"/>
              <a:t>certif</a:t>
            </a:r>
            <a:r>
              <a:rPr sz="2400" spc="-19" dirty="0"/>
              <a:t>y</a:t>
            </a:r>
            <a:r>
              <a:rPr sz="2400" spc="-12" dirty="0"/>
              <a:t>?</a:t>
            </a:r>
          </a:p>
          <a:p>
            <a:pPr marL="584381" marR="394004" lvl="1" indent="-221290">
              <a:lnSpc>
                <a:spcPct val="80000"/>
              </a:lnSpc>
              <a:spcBef>
                <a:spcPts val="974"/>
              </a:spcBef>
              <a:buFont typeface="Arial"/>
              <a:buChar char="–"/>
              <a:tabLst>
                <a:tab pos="584872" algn="l"/>
              </a:tabLst>
            </a:pPr>
            <a:r>
              <a:rPr sz="2400" spc="-15" dirty="0">
                <a:latin typeface="Arial"/>
                <a:cs typeface="Arial"/>
              </a:rPr>
              <a:t>E</a:t>
            </a:r>
            <a:r>
              <a:rPr sz="2400" spc="-12" dirty="0">
                <a:latin typeface="Arial"/>
                <a:cs typeface="Arial"/>
              </a:rPr>
              <a:t>ng</a:t>
            </a:r>
            <a:r>
              <a:rPr sz="2400" spc="-8" dirty="0">
                <a:latin typeface="Arial"/>
                <a:cs typeface="Arial"/>
              </a:rPr>
              <a:t>i</a:t>
            </a:r>
            <a:r>
              <a:rPr sz="2400" spc="-12" dirty="0">
                <a:latin typeface="Arial"/>
                <a:cs typeface="Arial"/>
              </a:rPr>
              <a:t>ne</a:t>
            </a:r>
            <a:r>
              <a:rPr sz="2400" spc="27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manufacturers</a:t>
            </a:r>
            <a:r>
              <a:rPr sz="2400" spc="27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(</a:t>
            </a:r>
            <a:r>
              <a:rPr sz="2400" spc="-15" dirty="0">
                <a:latin typeface="Arial"/>
                <a:cs typeface="Arial"/>
              </a:rPr>
              <a:t>H</a:t>
            </a:r>
            <a:r>
              <a:rPr sz="2400" spc="-12" dirty="0">
                <a:latin typeface="Arial"/>
                <a:cs typeface="Arial"/>
              </a:rPr>
              <a:t>onda</a:t>
            </a:r>
            <a:r>
              <a:rPr sz="2400" spc="27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Mar</a:t>
            </a:r>
            <a:r>
              <a:rPr sz="2400" spc="-8" dirty="0">
                <a:latin typeface="Arial"/>
                <a:cs typeface="Arial"/>
              </a:rPr>
              <a:t>ine,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Mercury</a:t>
            </a:r>
            <a:r>
              <a:rPr sz="2400" spc="8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Mar</a:t>
            </a:r>
            <a:r>
              <a:rPr sz="2400" spc="-8" dirty="0">
                <a:latin typeface="Arial"/>
                <a:cs typeface="Arial"/>
              </a:rPr>
              <a:t>ine, </a:t>
            </a:r>
            <a:r>
              <a:rPr sz="2400" spc="-127" dirty="0">
                <a:latin typeface="Arial"/>
                <a:cs typeface="Arial"/>
              </a:rPr>
              <a:t>Y</a:t>
            </a:r>
            <a:r>
              <a:rPr sz="2400" spc="-12" dirty="0">
                <a:latin typeface="Arial"/>
                <a:cs typeface="Arial"/>
              </a:rPr>
              <a:t>amaha,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etc.),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or</a:t>
            </a:r>
            <a:endParaRPr sz="2400" dirty="0">
              <a:latin typeface="Arial"/>
              <a:cs typeface="Arial"/>
            </a:endParaRPr>
          </a:p>
          <a:p>
            <a:pPr marL="584381" lvl="1" indent="-221290">
              <a:spcBef>
                <a:spcPts val="529"/>
              </a:spcBef>
              <a:buFont typeface="Arial"/>
              <a:buChar char="–"/>
              <a:tabLst>
                <a:tab pos="584872" algn="l"/>
              </a:tabLst>
            </a:pPr>
            <a:r>
              <a:rPr sz="2400" spc="-15" dirty="0">
                <a:latin typeface="Arial"/>
                <a:cs typeface="Arial"/>
              </a:rPr>
              <a:t>B</a:t>
            </a:r>
            <a:r>
              <a:rPr sz="2400" spc="-8" dirty="0">
                <a:latin typeface="Arial"/>
                <a:cs typeface="Arial"/>
              </a:rPr>
              <a:t>oat</a:t>
            </a:r>
            <a:r>
              <a:rPr sz="2400" spc="8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bu</a:t>
            </a:r>
            <a:r>
              <a:rPr sz="2400" spc="-8" dirty="0">
                <a:latin typeface="Arial"/>
                <a:cs typeface="Arial"/>
              </a:rPr>
              <a:t>ilders</a:t>
            </a:r>
            <a:r>
              <a:rPr sz="2400" spc="27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(</a:t>
            </a:r>
            <a:r>
              <a:rPr sz="2400" spc="-15" dirty="0">
                <a:latin typeface="Arial"/>
                <a:cs typeface="Arial"/>
              </a:rPr>
              <a:t>C</a:t>
            </a:r>
            <a:r>
              <a:rPr sz="2400" spc="-8" dirty="0">
                <a:latin typeface="Arial"/>
                <a:cs typeface="Arial"/>
              </a:rPr>
              <a:t>restli</a:t>
            </a:r>
            <a:r>
              <a:rPr sz="2400" spc="-12" dirty="0">
                <a:latin typeface="Arial"/>
                <a:cs typeface="Arial"/>
              </a:rPr>
              <a:t>ne</a:t>
            </a:r>
            <a:r>
              <a:rPr sz="2400" spc="-88" dirty="0">
                <a:latin typeface="Arial"/>
                <a:cs typeface="Arial"/>
              </a:rPr>
              <a:t>r</a:t>
            </a:r>
            <a:r>
              <a:rPr sz="2400" spc="-8" dirty="0">
                <a:latin typeface="Arial"/>
                <a:cs typeface="Arial"/>
              </a:rPr>
              <a:t>,</a:t>
            </a:r>
            <a:r>
              <a:rPr sz="2400" spc="27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B</a:t>
            </a:r>
            <a:r>
              <a:rPr sz="2400" spc="-8" dirty="0">
                <a:latin typeface="Arial"/>
                <a:cs typeface="Arial"/>
              </a:rPr>
              <a:t>ayli</a:t>
            </a:r>
            <a:r>
              <a:rPr sz="2400" spc="-12" dirty="0">
                <a:latin typeface="Arial"/>
                <a:cs typeface="Arial"/>
              </a:rPr>
              <a:t>ne</a:t>
            </a:r>
            <a:r>
              <a:rPr sz="2400" spc="-88" dirty="0">
                <a:latin typeface="Arial"/>
                <a:cs typeface="Arial"/>
              </a:rPr>
              <a:t>r</a:t>
            </a:r>
            <a:r>
              <a:rPr sz="2400" spc="-8" dirty="0">
                <a:latin typeface="Arial"/>
                <a:cs typeface="Arial"/>
              </a:rPr>
              <a:t>,</a:t>
            </a:r>
            <a:r>
              <a:rPr sz="2400" spc="27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Mastercraft,</a:t>
            </a:r>
            <a:r>
              <a:rPr sz="2400" spc="8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etc.)</a:t>
            </a:r>
            <a:endParaRPr sz="2400" dirty="0">
              <a:latin typeface="Arial"/>
              <a:cs typeface="Arial"/>
            </a:endParaRPr>
          </a:p>
          <a:p>
            <a:pPr marL="584381" lvl="1" indent="-221290">
              <a:spcBef>
                <a:spcPts val="525"/>
              </a:spcBef>
              <a:buFont typeface="Arial"/>
              <a:buChar char="–"/>
              <a:tabLst>
                <a:tab pos="584872" algn="l"/>
              </a:tabLst>
            </a:pPr>
            <a:r>
              <a:rPr sz="2400" spc="-8" dirty="0">
                <a:latin typeface="Arial"/>
                <a:cs typeface="Arial"/>
              </a:rPr>
              <a:t>Fuel</a:t>
            </a:r>
            <a:r>
              <a:rPr sz="2400" spc="8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S</a:t>
            </a:r>
            <a:r>
              <a:rPr sz="2400" spc="-12" dirty="0">
                <a:latin typeface="Arial"/>
                <a:cs typeface="Arial"/>
              </a:rPr>
              <a:t>ystem</a:t>
            </a:r>
            <a:r>
              <a:rPr sz="2400" spc="12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B</a:t>
            </a:r>
            <a:r>
              <a:rPr sz="2400" spc="-12" dirty="0">
                <a:latin typeface="Arial"/>
                <a:cs typeface="Arial"/>
              </a:rPr>
              <a:t>u</a:t>
            </a:r>
            <a:r>
              <a:rPr sz="2400" spc="-8" dirty="0">
                <a:latin typeface="Arial"/>
                <a:cs typeface="Arial"/>
              </a:rPr>
              <a:t>ilders/Integrators</a:t>
            </a:r>
            <a:endParaRPr sz="2400" dirty="0">
              <a:latin typeface="Arial"/>
              <a:cs typeface="Arial"/>
            </a:endParaRPr>
          </a:p>
          <a:p>
            <a:pPr marL="584381" lvl="1" indent="-221290">
              <a:spcBef>
                <a:spcPts val="525"/>
              </a:spcBef>
              <a:buFont typeface="Arial"/>
              <a:buChar char="–"/>
              <a:tabLst>
                <a:tab pos="584872" algn="l"/>
              </a:tabLst>
            </a:pPr>
            <a:r>
              <a:rPr sz="2400" spc="-15" dirty="0">
                <a:latin typeface="Arial"/>
                <a:cs typeface="Arial"/>
              </a:rPr>
              <a:t>D</a:t>
            </a:r>
            <a:r>
              <a:rPr sz="2400" spc="-12" dirty="0">
                <a:latin typeface="Arial"/>
                <a:cs typeface="Arial"/>
              </a:rPr>
              <a:t>ea</a:t>
            </a:r>
            <a:r>
              <a:rPr sz="2400" spc="-8" dirty="0">
                <a:latin typeface="Arial"/>
                <a:cs typeface="Arial"/>
              </a:rPr>
              <a:t>lers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5721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258" y="228600"/>
            <a:ext cx="7624482" cy="421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25667"/>
            <a:ext cx="9067799" cy="6413333"/>
          </a:xfrm>
        </p:spPr>
      </p:pic>
      <p:sp>
        <p:nvSpPr>
          <p:cNvPr id="3" name="Rectangle 2"/>
          <p:cNvSpPr/>
          <p:nvPr/>
        </p:nvSpPr>
        <p:spPr>
          <a:xfrm>
            <a:off x="1086972" y="1344707"/>
            <a:ext cx="7765676" cy="4655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65" dirty="0">
                <a:latin typeface="Arial" panose="020B0604020202020204" pitchFamily="34" charset="0"/>
              </a:rPr>
              <a:t>Note:  All references citing manufacturers of marine watercraft, engines and related equipment in this presentation are for informative and illustrative purposes only.</a:t>
            </a:r>
          </a:p>
          <a:p>
            <a:pPr marR="14166"/>
            <a:endParaRPr lang="en-US" sz="2965" dirty="0">
              <a:latin typeface="Arial" panose="020B0604020202020204" pitchFamily="34" charset="0"/>
            </a:endParaRPr>
          </a:p>
          <a:p>
            <a:pPr marR="14166"/>
            <a:r>
              <a:rPr lang="en-US" sz="2965" dirty="0">
                <a:latin typeface="Arial" panose="020B0604020202020204" pitchFamily="34" charset="0"/>
              </a:rPr>
              <a:t>Their use in this presentation does not constitute an endorsement of these manufacturers or their products by the State of California or the California Air Resources Board</a:t>
            </a:r>
            <a:r>
              <a:rPr lang="en-US" sz="2414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358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0507" y="304800"/>
            <a:ext cx="8098736" cy="602053"/>
          </a:xfrm>
          <a:prstGeom prst="rect">
            <a:avLst/>
          </a:prstGeom>
        </p:spPr>
        <p:txBody>
          <a:bodyPr vert="horz" wrap="square" lIns="0" tIns="172240" rIns="0" bIns="0" rtlCol="0" anchor="ctr">
            <a:spAutoFit/>
          </a:bodyPr>
          <a:lstStyle/>
          <a:p>
            <a:pPr marL="465150"/>
            <a:r>
              <a:rPr sz="2782" dirty="0"/>
              <a:t>C</a:t>
            </a:r>
            <a:r>
              <a:rPr sz="2782" spc="-4" dirty="0"/>
              <a:t>A</a:t>
            </a:r>
            <a:r>
              <a:rPr sz="2782" dirty="0"/>
              <a:t>RB</a:t>
            </a:r>
            <a:r>
              <a:rPr sz="2782" spc="-4" dirty="0"/>
              <a:t> B</a:t>
            </a:r>
            <a:r>
              <a:rPr sz="2782" dirty="0"/>
              <a:t>oat</a:t>
            </a:r>
            <a:r>
              <a:rPr sz="2782" spc="-8" dirty="0"/>
              <a:t> </a:t>
            </a:r>
            <a:r>
              <a:rPr sz="2782" dirty="0"/>
              <a:t>Cer</a:t>
            </a:r>
            <a:r>
              <a:rPr sz="2782" spc="-4" dirty="0"/>
              <a:t>t</a:t>
            </a:r>
            <a:r>
              <a:rPr sz="2782" dirty="0"/>
              <a:t>i</a:t>
            </a:r>
            <a:r>
              <a:rPr sz="2782" spc="-4" dirty="0"/>
              <a:t>f</a:t>
            </a:r>
            <a:r>
              <a:rPr sz="2782" dirty="0"/>
              <a:t>ica</a:t>
            </a:r>
            <a:r>
              <a:rPr sz="2782" spc="-4" dirty="0"/>
              <a:t>t</a:t>
            </a:r>
            <a:r>
              <a:rPr sz="2782" dirty="0"/>
              <a:t>ion</a:t>
            </a:r>
            <a:r>
              <a:rPr sz="2782" spc="-23" dirty="0"/>
              <a:t> </a:t>
            </a:r>
            <a:r>
              <a:rPr sz="2782" spc="-4" dirty="0"/>
              <a:t>P</a:t>
            </a:r>
            <a:r>
              <a:rPr sz="2782" dirty="0"/>
              <a:t>rocess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0507" y="1447800"/>
            <a:ext cx="8204893" cy="5583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772" indent="-264959">
              <a:buFont typeface="Arial"/>
              <a:buChar char="•"/>
              <a:tabLst>
                <a:tab pos="274772" algn="l"/>
              </a:tabLst>
            </a:pPr>
            <a:r>
              <a:rPr sz="2000" spc="-4" dirty="0">
                <a:latin typeface="Arial"/>
                <a:cs typeface="Arial"/>
              </a:rPr>
              <a:t>Ho</a:t>
            </a:r>
            <a:r>
              <a:rPr sz="2000" dirty="0">
                <a:latin typeface="Arial"/>
                <a:cs typeface="Arial"/>
              </a:rPr>
              <a:t>w</a:t>
            </a:r>
            <a:r>
              <a:rPr sz="2000" spc="8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o I</a:t>
            </a:r>
            <a:r>
              <a:rPr sz="2000" spc="-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-4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rt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fy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my</a:t>
            </a:r>
            <a:r>
              <a:rPr sz="2000" spc="-8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boa</a:t>
            </a:r>
            <a:r>
              <a:rPr sz="2000" dirty="0">
                <a:latin typeface="Arial"/>
                <a:cs typeface="Arial"/>
              </a:rPr>
              <a:t>t?</a:t>
            </a:r>
          </a:p>
          <a:p>
            <a:pPr marL="592232" lvl="1" indent="-274281">
              <a:spcBef>
                <a:spcPts val="464"/>
              </a:spcBef>
              <a:buFont typeface="Arial"/>
              <a:buChar char="–"/>
              <a:tabLst>
                <a:tab pos="592723" algn="l"/>
              </a:tabLst>
            </a:pPr>
            <a:r>
              <a:rPr sz="2000" spc="-4" dirty="0">
                <a:latin typeface="Arial"/>
                <a:cs typeface="Arial"/>
              </a:rPr>
              <a:t>Pl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4" dirty="0">
                <a:latin typeface="Arial"/>
                <a:cs typeface="Arial"/>
              </a:rPr>
              <a:t> m</a:t>
            </a:r>
            <a:r>
              <a:rPr sz="2000" dirty="0">
                <a:latin typeface="Arial"/>
                <a:cs typeface="Arial"/>
              </a:rPr>
              <a:t>ode</a:t>
            </a:r>
            <a:r>
              <a:rPr sz="2000" spc="-4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)</a:t>
            </a:r>
            <a:r>
              <a:rPr sz="2000" spc="-31" dirty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de</a:t>
            </a:r>
            <a:r>
              <a:rPr sz="2000" spc="4" dirty="0" smtClean="0">
                <a:latin typeface="Arial"/>
                <a:cs typeface="Arial"/>
              </a:rPr>
              <a:t>s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dirty="0" smtClean="0">
                <a:latin typeface="Arial"/>
                <a:cs typeface="Arial"/>
              </a:rPr>
              <a:t>gn</a:t>
            </a:r>
            <a:endParaRPr lang="en-US" sz="2000" dirty="0" smtClean="0">
              <a:latin typeface="Arial"/>
              <a:cs typeface="Arial"/>
            </a:endParaRPr>
          </a:p>
          <a:p>
            <a:pPr marL="592232" lvl="1" indent="-274281">
              <a:spcBef>
                <a:spcPts val="464"/>
              </a:spcBef>
              <a:buFont typeface="Arial"/>
              <a:buChar char="–"/>
              <a:tabLst>
                <a:tab pos="592723" algn="l"/>
              </a:tabLst>
            </a:pPr>
            <a:endParaRPr sz="2000" dirty="0">
              <a:latin typeface="Arial"/>
              <a:cs typeface="Arial"/>
            </a:endParaRPr>
          </a:p>
          <a:p>
            <a:pPr marL="592232" lvl="1" indent="-274281">
              <a:spcBef>
                <a:spcPts val="464"/>
              </a:spcBef>
              <a:buFont typeface="Arial"/>
              <a:buChar char="–"/>
              <a:tabLst>
                <a:tab pos="592723" algn="l"/>
              </a:tabLst>
            </a:pPr>
            <a:r>
              <a:rPr sz="2000" dirty="0">
                <a:latin typeface="Arial"/>
                <a:cs typeface="Arial"/>
              </a:rPr>
              <a:t>Group</a:t>
            </a:r>
            <a:r>
              <a:rPr sz="2000" spc="-31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ode</a:t>
            </a:r>
            <a:r>
              <a:rPr sz="2000" spc="-4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2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8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2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12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8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apora</a:t>
            </a:r>
            <a:r>
              <a:rPr sz="2000" spc="-8" dirty="0">
                <a:latin typeface="Arial"/>
                <a:cs typeface="Arial"/>
              </a:rPr>
              <a:t>t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spc="-8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2" dirty="0">
                <a:latin typeface="Arial"/>
                <a:cs typeface="Arial"/>
              </a:rPr>
              <a:t> </a:t>
            </a:r>
            <a:r>
              <a:rPr sz="2000" spc="-8" dirty="0" smtClean="0">
                <a:latin typeface="Arial"/>
                <a:cs typeface="Arial"/>
              </a:rPr>
              <a:t>f</a:t>
            </a:r>
            <a:r>
              <a:rPr sz="2000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mil</a:t>
            </a:r>
            <a:r>
              <a:rPr sz="2000" dirty="0" smtClean="0">
                <a:latin typeface="Arial"/>
                <a:cs typeface="Arial"/>
              </a:rPr>
              <a:t>y</a:t>
            </a:r>
            <a:endParaRPr lang="en-US" sz="2000" dirty="0" smtClean="0">
              <a:latin typeface="Arial"/>
              <a:cs typeface="Arial"/>
            </a:endParaRPr>
          </a:p>
          <a:p>
            <a:pPr marL="592232" lvl="1" indent="-274281">
              <a:spcBef>
                <a:spcPts val="464"/>
              </a:spcBef>
              <a:buFont typeface="Arial"/>
              <a:buChar char="–"/>
              <a:tabLst>
                <a:tab pos="592723" algn="l"/>
              </a:tabLst>
            </a:pPr>
            <a:endParaRPr lang="en-US" sz="2000" dirty="0" smtClean="0">
              <a:latin typeface="Arial"/>
              <a:cs typeface="Arial"/>
            </a:endParaRPr>
          </a:p>
          <a:p>
            <a:pPr marL="592232" lvl="1" indent="-274281">
              <a:spcBef>
                <a:spcPts val="464"/>
              </a:spcBef>
              <a:buFont typeface="Arial"/>
              <a:buChar char="–"/>
              <a:tabLst>
                <a:tab pos="592723" algn="l"/>
              </a:tabLst>
            </a:pPr>
            <a:r>
              <a:rPr sz="2000" spc="-4" dirty="0" smtClean="0">
                <a:latin typeface="Arial"/>
                <a:cs typeface="Arial"/>
              </a:rPr>
              <a:t>S</a:t>
            </a:r>
            <a:r>
              <a:rPr sz="2000" dirty="0" smtClean="0">
                <a:latin typeface="Arial"/>
                <a:cs typeface="Arial"/>
              </a:rPr>
              <a:t>ub</a:t>
            </a:r>
            <a:r>
              <a:rPr sz="2000" spc="-4" dirty="0" smtClean="0">
                <a:latin typeface="Arial"/>
                <a:cs typeface="Arial"/>
              </a:rPr>
              <a:t>mi</a:t>
            </a:r>
            <a:r>
              <a:rPr sz="2000" dirty="0" smtClean="0">
                <a:latin typeface="Arial"/>
                <a:cs typeface="Arial"/>
              </a:rPr>
              <a:t>t</a:t>
            </a:r>
            <a:r>
              <a:rPr sz="2000" spc="-19" dirty="0" smtClean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app</a:t>
            </a:r>
            <a:r>
              <a:rPr sz="2000" spc="-4" dirty="0" smtClean="0">
                <a:latin typeface="Arial"/>
                <a:cs typeface="Arial"/>
              </a:rPr>
              <a:t>li</a:t>
            </a:r>
            <a:r>
              <a:rPr sz="2000" spc="4" dirty="0" smtClean="0">
                <a:latin typeface="Arial"/>
                <a:cs typeface="Arial"/>
              </a:rPr>
              <a:t>c</a:t>
            </a:r>
            <a:r>
              <a:rPr sz="2000" dirty="0" smtClean="0">
                <a:latin typeface="Arial"/>
                <a:cs typeface="Arial"/>
              </a:rPr>
              <a:t>a</a:t>
            </a:r>
            <a:r>
              <a:rPr sz="2000" spc="-8" dirty="0" smtClean="0">
                <a:latin typeface="Arial"/>
                <a:cs typeface="Arial"/>
              </a:rPr>
              <a:t>t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dirty="0" smtClean="0">
                <a:latin typeface="Arial"/>
                <a:cs typeface="Arial"/>
              </a:rPr>
              <a:t>on</a:t>
            </a:r>
            <a:endParaRPr lang="en-US" sz="2000" dirty="0" smtClean="0">
              <a:latin typeface="Arial"/>
              <a:cs typeface="Arial"/>
            </a:endParaRPr>
          </a:p>
          <a:p>
            <a:pPr marL="592232" lvl="1" indent="-274281">
              <a:spcBef>
                <a:spcPts val="464"/>
              </a:spcBef>
              <a:buFont typeface="Arial"/>
              <a:buChar char="–"/>
              <a:tabLst>
                <a:tab pos="592723" algn="l"/>
              </a:tabLst>
            </a:pPr>
            <a:endParaRPr sz="2000" dirty="0">
              <a:latin typeface="Arial"/>
              <a:cs typeface="Arial"/>
            </a:endParaRPr>
          </a:p>
          <a:p>
            <a:pPr marL="592232" lvl="1" indent="-274281">
              <a:spcBef>
                <a:spcPts val="464"/>
              </a:spcBef>
              <a:buFont typeface="Arial"/>
              <a:buChar char="–"/>
              <a:tabLst>
                <a:tab pos="592723" algn="l"/>
              </a:tabLst>
            </a:pPr>
            <a:r>
              <a:rPr sz="2000" spc="4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spc="-8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2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E</a:t>
            </a:r>
            <a:r>
              <a:rPr sz="2000" spc="-8" dirty="0"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-8" dirty="0">
                <a:latin typeface="Arial"/>
                <a:cs typeface="Arial"/>
              </a:rPr>
              <a:t>t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spc="-8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4" dirty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Order</a:t>
            </a:r>
            <a:endParaRPr lang="en-US" sz="2000" dirty="0" smtClean="0">
              <a:latin typeface="Arial"/>
              <a:cs typeface="Arial"/>
            </a:endParaRPr>
          </a:p>
          <a:p>
            <a:pPr marL="592232" lvl="1" indent="-274281">
              <a:spcBef>
                <a:spcPts val="464"/>
              </a:spcBef>
              <a:buFont typeface="Arial"/>
              <a:buChar char="–"/>
              <a:tabLst>
                <a:tab pos="592723" algn="l"/>
              </a:tabLst>
            </a:pPr>
            <a:endParaRPr sz="2000" dirty="0">
              <a:latin typeface="Arial"/>
              <a:cs typeface="Arial"/>
            </a:endParaRPr>
          </a:p>
          <a:p>
            <a:pPr marL="592232" lvl="1" indent="-274281">
              <a:spcBef>
                <a:spcPts val="464"/>
              </a:spcBef>
              <a:buFont typeface="Arial"/>
              <a:buChar char="–"/>
              <a:tabLst>
                <a:tab pos="592723" algn="l"/>
              </a:tabLst>
            </a:pPr>
            <a:r>
              <a:rPr sz="2000" spc="-4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4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l</a:t>
            </a:r>
            <a:r>
              <a:rPr sz="2000" spc="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boat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4" dirty="0">
                <a:latin typeface="Arial"/>
                <a:cs typeface="Arial"/>
              </a:rPr>
              <a:t> </a:t>
            </a:r>
            <a:r>
              <a:rPr sz="2000" spc="4" dirty="0" smtClean="0">
                <a:latin typeface="Arial"/>
                <a:cs typeface="Arial"/>
              </a:rPr>
              <a:t>C</a:t>
            </a:r>
            <a:r>
              <a:rPr sz="2000" dirty="0" smtClean="0">
                <a:latin typeface="Arial"/>
                <a:cs typeface="Arial"/>
              </a:rPr>
              <a:t>a</a:t>
            </a:r>
            <a:r>
              <a:rPr sz="2000" spc="-4" dirty="0" smtClean="0">
                <a:latin typeface="Arial"/>
                <a:cs typeface="Arial"/>
              </a:rPr>
              <a:t>li</a:t>
            </a:r>
            <a:r>
              <a:rPr sz="2000" spc="-8" dirty="0" smtClean="0">
                <a:latin typeface="Arial"/>
                <a:cs typeface="Arial"/>
              </a:rPr>
              <a:t>f</a:t>
            </a:r>
            <a:r>
              <a:rPr sz="2000" dirty="0" smtClean="0">
                <a:latin typeface="Arial"/>
                <a:cs typeface="Arial"/>
              </a:rPr>
              <a:t>orn</a:t>
            </a:r>
            <a:r>
              <a:rPr sz="2000" spc="-4" dirty="0" smtClean="0">
                <a:latin typeface="Arial"/>
                <a:cs typeface="Arial"/>
              </a:rPr>
              <a:t>i</a:t>
            </a:r>
            <a:r>
              <a:rPr sz="2000" dirty="0" smtClean="0">
                <a:latin typeface="Arial"/>
                <a:cs typeface="Arial"/>
              </a:rPr>
              <a:t>a</a:t>
            </a:r>
            <a:endParaRPr lang="en-US" sz="2000" dirty="0" smtClean="0">
              <a:latin typeface="Arial"/>
              <a:cs typeface="Arial"/>
            </a:endParaRPr>
          </a:p>
          <a:p>
            <a:pPr marL="592232" lvl="1" indent="-274281">
              <a:spcBef>
                <a:spcPts val="464"/>
              </a:spcBef>
              <a:buFont typeface="Arial"/>
              <a:buChar char="–"/>
              <a:tabLst>
                <a:tab pos="592723" algn="l"/>
              </a:tabLst>
            </a:pPr>
            <a:endParaRPr sz="2000" dirty="0">
              <a:latin typeface="Arial"/>
              <a:cs typeface="Arial"/>
            </a:endParaRPr>
          </a:p>
          <a:p>
            <a:pPr marL="274772" indent="-264959">
              <a:spcBef>
                <a:spcPts val="460"/>
              </a:spcBef>
              <a:buFont typeface="Arial"/>
              <a:buChar char="•"/>
              <a:tabLst>
                <a:tab pos="274772" algn="l"/>
              </a:tabLst>
            </a:pPr>
            <a:r>
              <a:rPr sz="2000" dirty="0">
                <a:latin typeface="Arial"/>
                <a:cs typeface="Arial"/>
              </a:rPr>
              <a:t>W</a:t>
            </a:r>
            <a:r>
              <a:rPr sz="2000" spc="-4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-8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 </a:t>
            </a:r>
            <a:r>
              <a:rPr sz="2000" spc="-4" dirty="0">
                <a:latin typeface="Arial"/>
                <a:cs typeface="Arial"/>
              </a:rPr>
              <a:t>CAR</a:t>
            </a:r>
            <a:r>
              <a:rPr sz="2000" dirty="0">
                <a:latin typeface="Arial"/>
                <a:cs typeface="Arial"/>
              </a:rPr>
              <a:t>B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boa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4" dirty="0">
                <a:latin typeface="Arial"/>
                <a:cs typeface="Arial"/>
              </a:rPr>
              <a:t> e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-4" dirty="0">
                <a:latin typeface="Arial"/>
                <a:cs typeface="Arial"/>
              </a:rPr>
              <a:t>apo</a:t>
            </a:r>
            <a:r>
              <a:rPr sz="2000" spc="4" dirty="0">
                <a:latin typeface="Arial"/>
                <a:cs typeface="Arial"/>
              </a:rPr>
              <a:t>r</a:t>
            </a:r>
            <a:r>
              <a:rPr sz="2000" spc="-4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ve</a:t>
            </a:r>
            <a:r>
              <a:rPr sz="2000" spc="1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-4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rt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-4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4" dirty="0">
                <a:latin typeface="Arial"/>
                <a:cs typeface="Arial"/>
              </a:rPr>
              <a:t>io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8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4" dirty="0">
                <a:latin typeface="Arial"/>
                <a:cs typeface="Arial"/>
              </a:rPr>
              <a:t>equi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4" dirty="0">
                <a:latin typeface="Arial"/>
                <a:cs typeface="Arial"/>
              </a:rPr>
              <a:t>ed?</a:t>
            </a:r>
            <a:endParaRPr sz="2000" dirty="0">
              <a:latin typeface="Arial"/>
              <a:cs typeface="Arial"/>
            </a:endParaRPr>
          </a:p>
          <a:p>
            <a:pPr marL="584381" marR="3925" lvl="1" indent="-221290">
              <a:lnSpc>
                <a:spcPct val="80000"/>
              </a:lnSpc>
              <a:spcBef>
                <a:spcPts val="374"/>
              </a:spcBef>
              <a:buFont typeface="Arial"/>
              <a:buChar char="–"/>
              <a:tabLst>
                <a:tab pos="584872" algn="l"/>
              </a:tabLst>
            </a:pPr>
            <a:r>
              <a:rPr sz="2000" spc="-4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ro</a:t>
            </a:r>
            <a:r>
              <a:rPr sz="2000" spc="-8" dirty="0">
                <a:latin typeface="Arial"/>
                <a:cs typeface="Arial"/>
              </a:rPr>
              <a:t>v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des</a:t>
            </a:r>
            <a:r>
              <a:rPr sz="2000" spc="-12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2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4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al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egal</a:t>
            </a:r>
            <a:r>
              <a:rPr sz="2000" spc="-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-4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ent</a:t>
            </a:r>
            <a:r>
              <a:rPr sz="2000" spc="-3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-4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O)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ho</a:t>
            </a:r>
            <a:r>
              <a:rPr sz="2000" spc="4" dirty="0">
                <a:latin typeface="Arial"/>
                <a:cs typeface="Arial"/>
              </a:rPr>
              <a:t>w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ng</a:t>
            </a:r>
            <a:r>
              <a:rPr sz="2000" spc="-23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hat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spc="-8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12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boat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 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4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4" dirty="0">
                <a:latin typeface="Arial"/>
                <a:cs typeface="Arial"/>
              </a:rPr>
              <a:t>li</a:t>
            </a:r>
            <a:r>
              <a:rPr sz="2000" dirty="0">
                <a:latin typeface="Arial"/>
                <a:cs typeface="Arial"/>
              </a:rPr>
              <a:t>ant</a:t>
            </a:r>
            <a:r>
              <a:rPr sz="2000" spc="-27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w</a:t>
            </a:r>
            <a:r>
              <a:rPr sz="2000" spc="-4" dirty="0">
                <a:latin typeface="Arial"/>
                <a:cs typeface="Arial"/>
              </a:rPr>
              <a:t>it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4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spc="-4" dirty="0">
                <a:latin typeface="Arial"/>
                <a:cs typeface="Arial"/>
              </a:rPr>
              <a:t>A</a:t>
            </a:r>
            <a:r>
              <a:rPr sz="2000" spc="4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B e</a:t>
            </a:r>
            <a:r>
              <a:rPr sz="2000" spc="-8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apora</a:t>
            </a:r>
            <a:r>
              <a:rPr sz="2000" spc="-8" dirty="0">
                <a:latin typeface="Arial"/>
                <a:cs typeface="Arial"/>
              </a:rPr>
              <a:t>t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spc="-8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23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requ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-4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en</a:t>
            </a:r>
            <a:r>
              <a:rPr sz="2000" spc="-1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s</a:t>
            </a:r>
          </a:p>
          <a:p>
            <a:pPr marL="274772" marR="97641" indent="-264959">
              <a:lnSpc>
                <a:spcPts val="1777"/>
              </a:lnSpc>
              <a:spcBef>
                <a:spcPts val="1356"/>
              </a:spcBef>
              <a:buFont typeface="Arial"/>
              <a:buChar char="•"/>
              <a:tabLst>
                <a:tab pos="274772" algn="l"/>
              </a:tabLst>
            </a:pPr>
            <a:r>
              <a:rPr sz="2000" dirty="0">
                <a:latin typeface="Arial"/>
                <a:cs typeface="Arial"/>
              </a:rPr>
              <a:t>A</a:t>
            </a:r>
            <a:r>
              <a:rPr sz="2000" spc="-112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boa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4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builde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-4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-8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buil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1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4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8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boa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4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4" dirty="0">
                <a:latin typeface="Arial"/>
                <a:cs typeface="Arial"/>
              </a:rPr>
              <a:t> an</a:t>
            </a:r>
            <a:r>
              <a:rPr sz="2000" dirty="0">
                <a:latin typeface="Arial"/>
                <a:cs typeface="Arial"/>
              </a:rPr>
              <a:t>y </a:t>
            </a:r>
            <a:r>
              <a:rPr sz="2000" spc="-4" dirty="0">
                <a:latin typeface="Arial"/>
                <a:cs typeface="Arial"/>
              </a:rPr>
              <a:t>poin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 </a:t>
            </a:r>
            <a:r>
              <a:rPr sz="2000" spc="4" dirty="0">
                <a:latin typeface="Arial"/>
                <a:cs typeface="Arial"/>
              </a:rPr>
              <a:t>t</a:t>
            </a:r>
            <a:r>
              <a:rPr sz="2000" spc="-4" dirty="0">
                <a:latin typeface="Arial"/>
                <a:cs typeface="Arial"/>
              </a:rPr>
              <a:t>he p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4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-4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ss,</a:t>
            </a:r>
            <a:r>
              <a:rPr sz="2000" spc="-4" dirty="0">
                <a:latin typeface="Arial"/>
                <a:cs typeface="Arial"/>
              </a:rPr>
              <a:t> howe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-4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23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4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8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boa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-4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st</a:t>
            </a:r>
            <a:r>
              <a:rPr sz="2000" spc="-4" dirty="0">
                <a:latin typeface="Arial"/>
                <a:cs typeface="Arial"/>
              </a:rPr>
              <a:t> b</a:t>
            </a:r>
            <a:r>
              <a:rPr sz="2000" dirty="0">
                <a:latin typeface="Arial"/>
                <a:cs typeface="Arial"/>
              </a:rPr>
              <a:t>e c</a:t>
            </a:r>
            <a:r>
              <a:rPr sz="2000" spc="-4" dirty="0">
                <a:latin typeface="Arial"/>
                <a:cs typeface="Arial"/>
              </a:rPr>
              <a:t>e</a:t>
            </a:r>
            <a:r>
              <a:rPr sz="2000" spc="4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-4" dirty="0">
                <a:latin typeface="Arial"/>
                <a:cs typeface="Arial"/>
              </a:rPr>
              <a:t>ie</a:t>
            </a:r>
            <a:r>
              <a:rPr sz="2000" dirty="0">
                <a:latin typeface="Arial"/>
                <a:cs typeface="Arial"/>
              </a:rPr>
              <a:t>d </a:t>
            </a:r>
            <a:r>
              <a:rPr sz="2000" spc="-4" dirty="0">
                <a:latin typeface="Arial"/>
                <a:cs typeface="Arial"/>
              </a:rPr>
              <a:t>be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-4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re 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4" dirty="0">
                <a:latin typeface="Arial"/>
                <a:cs typeface="Arial"/>
              </a:rPr>
              <a:t> i</a:t>
            </a:r>
            <a:r>
              <a:rPr sz="2000" dirty="0">
                <a:latin typeface="Arial"/>
                <a:cs typeface="Arial"/>
              </a:rPr>
              <a:t>s s</a:t>
            </a:r>
            <a:r>
              <a:rPr sz="2000" spc="-4" dirty="0">
                <a:latin typeface="Arial"/>
                <a:cs typeface="Arial"/>
              </a:rPr>
              <a:t>ol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8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 </a:t>
            </a:r>
            <a:r>
              <a:rPr sz="2000" spc="-4" dirty="0">
                <a:latin typeface="Arial"/>
                <a:cs typeface="Arial"/>
              </a:rPr>
              <a:t>Cali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-4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4" dirty="0">
                <a:latin typeface="Arial"/>
                <a:cs typeface="Arial"/>
              </a:rPr>
              <a:t>nia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8646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5000" y="381000"/>
            <a:ext cx="6192894" cy="665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73" dirty="0">
                <a:latin typeface="Arial"/>
                <a:cs typeface="Arial"/>
              </a:rPr>
              <a:t>C</a:t>
            </a:r>
            <a:r>
              <a:rPr sz="2473" spc="-4" dirty="0">
                <a:latin typeface="Arial"/>
                <a:cs typeface="Arial"/>
              </a:rPr>
              <a:t>A</a:t>
            </a:r>
            <a:r>
              <a:rPr sz="2473" dirty="0">
                <a:latin typeface="Arial"/>
                <a:cs typeface="Arial"/>
              </a:rPr>
              <a:t>RB</a:t>
            </a:r>
            <a:r>
              <a:rPr sz="2473" spc="-4" dirty="0">
                <a:latin typeface="Arial"/>
                <a:cs typeface="Arial"/>
              </a:rPr>
              <a:t> B</a:t>
            </a:r>
            <a:r>
              <a:rPr sz="2473" spc="-8" dirty="0">
                <a:latin typeface="Arial"/>
                <a:cs typeface="Arial"/>
              </a:rPr>
              <a:t>oa</a:t>
            </a:r>
            <a:r>
              <a:rPr sz="2473" dirty="0">
                <a:latin typeface="Arial"/>
                <a:cs typeface="Arial"/>
              </a:rPr>
              <a:t>t</a:t>
            </a:r>
            <a:r>
              <a:rPr sz="2473" spc="-4" dirty="0">
                <a:latin typeface="Arial"/>
                <a:cs typeface="Arial"/>
              </a:rPr>
              <a:t> E</a:t>
            </a:r>
            <a:r>
              <a:rPr sz="2473" spc="4" dirty="0">
                <a:latin typeface="Arial"/>
                <a:cs typeface="Arial"/>
              </a:rPr>
              <a:t>v</a:t>
            </a:r>
            <a:r>
              <a:rPr sz="2473" spc="-8" dirty="0">
                <a:latin typeface="Arial"/>
                <a:cs typeface="Arial"/>
              </a:rPr>
              <a:t>apo</a:t>
            </a:r>
            <a:r>
              <a:rPr sz="2473" dirty="0">
                <a:latin typeface="Arial"/>
                <a:cs typeface="Arial"/>
              </a:rPr>
              <a:t>r</a:t>
            </a:r>
            <a:r>
              <a:rPr sz="2473" spc="-8" dirty="0">
                <a:latin typeface="Arial"/>
                <a:cs typeface="Arial"/>
              </a:rPr>
              <a:t>a</a:t>
            </a:r>
            <a:r>
              <a:rPr sz="2473" spc="-4" dirty="0">
                <a:latin typeface="Arial"/>
                <a:cs typeface="Arial"/>
              </a:rPr>
              <a:t>ti</a:t>
            </a:r>
            <a:r>
              <a:rPr sz="2473" spc="4" dirty="0">
                <a:latin typeface="Arial"/>
                <a:cs typeface="Arial"/>
              </a:rPr>
              <a:t>v</a:t>
            </a:r>
            <a:r>
              <a:rPr sz="2473" dirty="0">
                <a:latin typeface="Arial"/>
                <a:cs typeface="Arial"/>
              </a:rPr>
              <a:t>e</a:t>
            </a:r>
            <a:r>
              <a:rPr sz="2473" spc="-27" dirty="0">
                <a:latin typeface="Arial"/>
                <a:cs typeface="Arial"/>
              </a:rPr>
              <a:t> </a:t>
            </a:r>
            <a:r>
              <a:rPr sz="2473" dirty="0">
                <a:latin typeface="Arial"/>
                <a:cs typeface="Arial"/>
              </a:rPr>
              <a:t>C</a:t>
            </a:r>
            <a:r>
              <a:rPr sz="2473" spc="-8" dirty="0">
                <a:latin typeface="Arial"/>
                <a:cs typeface="Arial"/>
              </a:rPr>
              <a:t>e</a:t>
            </a:r>
            <a:r>
              <a:rPr sz="2473" dirty="0">
                <a:latin typeface="Arial"/>
                <a:cs typeface="Arial"/>
              </a:rPr>
              <a:t>r</a:t>
            </a:r>
            <a:r>
              <a:rPr sz="2473" spc="-4" dirty="0">
                <a:latin typeface="Arial"/>
                <a:cs typeface="Arial"/>
              </a:rPr>
              <a:t>tifi</a:t>
            </a:r>
            <a:r>
              <a:rPr sz="2473" spc="4" dirty="0">
                <a:latin typeface="Arial"/>
                <a:cs typeface="Arial"/>
              </a:rPr>
              <a:t>c</a:t>
            </a:r>
            <a:r>
              <a:rPr sz="2473" spc="-8" dirty="0">
                <a:latin typeface="Arial"/>
                <a:cs typeface="Arial"/>
              </a:rPr>
              <a:t>a</a:t>
            </a:r>
            <a:r>
              <a:rPr sz="2473" spc="-4" dirty="0">
                <a:latin typeface="Arial"/>
                <a:cs typeface="Arial"/>
              </a:rPr>
              <a:t>ti</a:t>
            </a:r>
            <a:r>
              <a:rPr sz="2473" spc="-8" dirty="0">
                <a:latin typeface="Arial"/>
                <a:cs typeface="Arial"/>
              </a:rPr>
              <a:t>o</a:t>
            </a:r>
            <a:r>
              <a:rPr sz="2473" dirty="0">
                <a:latin typeface="Arial"/>
                <a:cs typeface="Arial"/>
              </a:rPr>
              <a:t>n</a:t>
            </a:r>
            <a:r>
              <a:rPr sz="2473" spc="-8" dirty="0">
                <a:latin typeface="Arial"/>
                <a:cs typeface="Arial"/>
              </a:rPr>
              <a:t> </a:t>
            </a:r>
            <a:r>
              <a:rPr sz="2164" spc="-19" dirty="0">
                <a:latin typeface="Arial"/>
                <a:cs typeface="Arial"/>
              </a:rPr>
              <a:t>P</a:t>
            </a:r>
            <a:r>
              <a:rPr sz="2164" spc="-8" dirty="0">
                <a:latin typeface="Arial"/>
                <a:cs typeface="Arial"/>
              </a:rPr>
              <a:t>rocess</a:t>
            </a:r>
            <a:endParaRPr sz="2164" dirty="0">
              <a:latin typeface="Arial"/>
              <a:cs typeface="Arial"/>
            </a:endParaRPr>
          </a:p>
          <a:p>
            <a:pPr algn="ctr">
              <a:spcBef>
                <a:spcPts val="23"/>
              </a:spcBef>
            </a:pPr>
            <a:r>
              <a:rPr sz="1854" spc="-4" dirty="0">
                <a:latin typeface="Arial"/>
                <a:cs typeface="Arial"/>
              </a:rPr>
              <a:t>De</a:t>
            </a:r>
            <a:r>
              <a:rPr sz="1854" dirty="0">
                <a:latin typeface="Arial"/>
                <a:cs typeface="Arial"/>
              </a:rPr>
              <a:t>s</a:t>
            </a:r>
            <a:r>
              <a:rPr sz="1854" spc="-4" dirty="0">
                <a:latin typeface="Arial"/>
                <a:cs typeface="Arial"/>
              </a:rPr>
              <a:t>ign</a:t>
            </a:r>
            <a:r>
              <a:rPr sz="1854" dirty="0">
                <a:latin typeface="Arial"/>
                <a:cs typeface="Arial"/>
              </a:rPr>
              <a:t>-</a:t>
            </a:r>
            <a:r>
              <a:rPr sz="1854" spc="-4" dirty="0">
                <a:latin typeface="Arial"/>
                <a:cs typeface="Arial"/>
              </a:rPr>
              <a:t>Ba</a:t>
            </a:r>
            <a:r>
              <a:rPr sz="1854" dirty="0">
                <a:latin typeface="Arial"/>
                <a:cs typeface="Arial"/>
              </a:rPr>
              <a:t>s</a:t>
            </a:r>
            <a:r>
              <a:rPr sz="1854" spc="-4" dirty="0">
                <a:latin typeface="Arial"/>
                <a:cs typeface="Arial"/>
              </a:rPr>
              <a:t>ed</a:t>
            </a:r>
            <a:endParaRPr sz="1854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303166" y="4771253"/>
            <a:ext cx="571815" cy="3532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10"/>
          </a:p>
        </p:txBody>
      </p:sp>
      <p:sp>
        <p:nvSpPr>
          <p:cNvPr id="4" name="object 4"/>
          <p:cNvSpPr/>
          <p:nvPr/>
        </p:nvSpPr>
        <p:spPr>
          <a:xfrm>
            <a:off x="990599" y="1752600"/>
            <a:ext cx="7818643" cy="5029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1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8809242" y="7010400"/>
            <a:ext cx="639289" cy="300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27"/>
            <a:fld id="{81D60167-4931-47E6-BA6A-407CBD079E47}" type="slidenum">
              <a:rPr dirty="0"/>
              <a:pPr marL="19627"/>
              <a:t>31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51333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7467600" cy="602053"/>
          </a:xfrm>
          <a:prstGeom prst="rect">
            <a:avLst/>
          </a:prstGeom>
        </p:spPr>
        <p:txBody>
          <a:bodyPr vert="horz" wrap="square" lIns="0" tIns="172240" rIns="0" bIns="0" rtlCol="0" anchor="ctr">
            <a:spAutoFit/>
          </a:bodyPr>
          <a:lstStyle/>
          <a:p>
            <a:pPr marL="1336569"/>
            <a:r>
              <a:rPr sz="2782" spc="-4" dirty="0"/>
              <a:t>B</a:t>
            </a:r>
            <a:r>
              <a:rPr sz="2782" dirty="0"/>
              <a:t>oat</a:t>
            </a:r>
            <a:r>
              <a:rPr sz="2782" spc="-8" dirty="0"/>
              <a:t> </a:t>
            </a:r>
            <a:r>
              <a:rPr sz="2782" spc="-4" dirty="0"/>
              <a:t>B</a:t>
            </a:r>
            <a:r>
              <a:rPr sz="2782" dirty="0"/>
              <a:t>uilder</a:t>
            </a:r>
            <a:r>
              <a:rPr sz="2782" spc="-15" dirty="0"/>
              <a:t> </a:t>
            </a:r>
            <a:r>
              <a:rPr sz="2782" spc="-4" dirty="0"/>
              <a:t>P</a:t>
            </a:r>
            <a:r>
              <a:rPr sz="2782" dirty="0"/>
              <a:t>lanning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47800" y="1828800"/>
            <a:ext cx="6934200" cy="4357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772" marR="400873" indent="-264959">
              <a:buFont typeface="Arial"/>
              <a:buChar char="•"/>
              <a:tabLst>
                <a:tab pos="274772" algn="l"/>
              </a:tabLst>
            </a:pPr>
            <a:r>
              <a:rPr sz="2400" spc="-19" dirty="0">
                <a:latin typeface="Arial"/>
                <a:cs typeface="Arial"/>
              </a:rPr>
              <a:t>B</a:t>
            </a:r>
            <a:r>
              <a:rPr sz="2400" spc="-12" dirty="0">
                <a:latin typeface="Arial"/>
                <a:cs typeface="Arial"/>
              </a:rPr>
              <a:t>oa</a:t>
            </a:r>
            <a:r>
              <a:rPr sz="2400" spc="-8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bu</a:t>
            </a:r>
            <a:r>
              <a:rPr sz="2400" spc="-8" dirty="0">
                <a:latin typeface="Arial"/>
                <a:cs typeface="Arial"/>
              </a:rPr>
              <a:t>ilder</a:t>
            </a:r>
            <a:r>
              <a:rPr sz="2400" spc="-12" dirty="0">
                <a:latin typeface="Arial"/>
                <a:cs typeface="Arial"/>
              </a:rPr>
              <a:t>s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should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p</a:t>
            </a:r>
            <a:r>
              <a:rPr sz="2400" spc="-8" dirty="0">
                <a:latin typeface="Arial"/>
                <a:cs typeface="Arial"/>
              </a:rPr>
              <a:t>l</a:t>
            </a:r>
            <a:r>
              <a:rPr sz="2400" spc="-12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12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t</a:t>
            </a:r>
            <a:r>
              <a:rPr sz="2400" spc="-12" dirty="0">
                <a:latin typeface="Arial"/>
                <a:cs typeface="Arial"/>
              </a:rPr>
              <a:t>h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spc="-4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desi</a:t>
            </a:r>
            <a:r>
              <a:rPr sz="2400" spc="-12" dirty="0">
                <a:latin typeface="Arial"/>
                <a:cs typeface="Arial"/>
              </a:rPr>
              <a:t>g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o</a:t>
            </a:r>
            <a:r>
              <a:rPr sz="2400" spc="-8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t</a:t>
            </a:r>
            <a:r>
              <a:rPr sz="2400" spc="-12" dirty="0">
                <a:latin typeface="Arial"/>
                <a:cs typeface="Arial"/>
              </a:rPr>
              <a:t>he</a:t>
            </a:r>
            <a:r>
              <a:rPr sz="2400" spc="-8" dirty="0">
                <a:latin typeface="Arial"/>
                <a:cs typeface="Arial"/>
              </a:rPr>
              <a:t> evaporativ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syst</a:t>
            </a:r>
            <a:r>
              <a:rPr sz="2400" spc="-12" dirty="0">
                <a:latin typeface="Arial"/>
                <a:cs typeface="Arial"/>
              </a:rPr>
              <a:t>e</a:t>
            </a:r>
            <a:r>
              <a:rPr sz="2400" spc="-19" dirty="0">
                <a:latin typeface="Arial"/>
                <a:cs typeface="Arial"/>
              </a:rPr>
              <a:t>m</a:t>
            </a:r>
            <a:r>
              <a:rPr sz="2400" spc="-12" dirty="0">
                <a:latin typeface="Arial"/>
                <a:cs typeface="Arial"/>
              </a:rPr>
              <a:t> in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advance</a:t>
            </a:r>
            <a:endParaRPr sz="2400" dirty="0">
              <a:latin typeface="Arial"/>
              <a:cs typeface="Arial"/>
            </a:endParaRPr>
          </a:p>
          <a:p>
            <a:pPr marL="584381" lvl="1" indent="-221290">
              <a:spcBef>
                <a:spcPts val="456"/>
              </a:spcBef>
              <a:buFont typeface="Arial"/>
              <a:buChar char="–"/>
              <a:tabLst>
                <a:tab pos="584872" algn="l"/>
              </a:tabLst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8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ha</a:t>
            </a:r>
            <a:r>
              <a:rPr sz="2400" dirty="0">
                <a:latin typeface="Arial"/>
                <a:cs typeface="Arial"/>
              </a:rPr>
              <a:t>ve</a:t>
            </a:r>
            <a:r>
              <a:rPr sz="2400" spc="8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4" dirty="0">
                <a:latin typeface="Arial"/>
                <a:cs typeface="Arial"/>
              </a:rPr>
              <a:t>hi</a:t>
            </a:r>
            <a:r>
              <a:rPr sz="2400" dirty="0">
                <a:latin typeface="Arial"/>
                <a:cs typeface="Arial"/>
              </a:rPr>
              <a:t>rd </a:t>
            </a:r>
            <a:r>
              <a:rPr sz="2400" spc="-4" dirty="0">
                <a:latin typeface="Arial"/>
                <a:cs typeface="Arial"/>
              </a:rPr>
              <a:t>pa</a:t>
            </a:r>
            <a:r>
              <a:rPr sz="2400" dirty="0">
                <a:latin typeface="Arial"/>
                <a:cs typeface="Arial"/>
              </a:rPr>
              <a:t>rty</a:t>
            </a:r>
            <a:r>
              <a:rPr sz="2400" spc="-8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4" dirty="0">
                <a:latin typeface="Arial"/>
                <a:cs typeface="Arial"/>
              </a:rPr>
              <a:t>ig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9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4" dirty="0">
                <a:latin typeface="Arial"/>
                <a:cs typeface="Arial"/>
              </a:rPr>
              <a:t>apo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ve</a:t>
            </a:r>
            <a:r>
              <a:rPr sz="2400" spc="8" dirty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syst</a:t>
            </a:r>
            <a:r>
              <a:rPr sz="2400" spc="-4" dirty="0" smtClean="0">
                <a:latin typeface="Arial"/>
                <a:cs typeface="Arial"/>
              </a:rPr>
              <a:t>em</a:t>
            </a:r>
            <a:endParaRPr lang="en-US" sz="2400" spc="-4" dirty="0" smtClean="0">
              <a:latin typeface="Arial"/>
              <a:cs typeface="Arial"/>
            </a:endParaRPr>
          </a:p>
          <a:p>
            <a:pPr marL="584381" lvl="1" indent="-221290">
              <a:spcBef>
                <a:spcPts val="456"/>
              </a:spcBef>
              <a:buFont typeface="Arial"/>
              <a:buChar char="–"/>
              <a:tabLst>
                <a:tab pos="584872" algn="l"/>
              </a:tabLst>
            </a:pPr>
            <a:endParaRPr sz="2400" dirty="0">
              <a:latin typeface="Arial"/>
              <a:cs typeface="Arial"/>
            </a:endParaRPr>
          </a:p>
          <a:p>
            <a:pPr marL="584381" marR="149653" lvl="1" indent="-221290">
              <a:spcBef>
                <a:spcPts val="444"/>
              </a:spcBef>
              <a:buFont typeface="Arial"/>
              <a:buChar char="–"/>
              <a:tabLst>
                <a:tab pos="584872" algn="l"/>
              </a:tabLst>
            </a:pPr>
            <a:r>
              <a:rPr sz="2400" dirty="0">
                <a:latin typeface="Arial"/>
                <a:cs typeface="Arial"/>
              </a:rPr>
              <a:t>If</a:t>
            </a:r>
            <a:r>
              <a:rPr sz="2400" spc="-12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4" dirty="0">
                <a:latin typeface="Arial"/>
                <a:cs typeface="Arial"/>
              </a:rPr>
              <a:t>odel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2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4" dirty="0">
                <a:latin typeface="Arial"/>
                <a:cs typeface="Arial"/>
              </a:rPr>
              <a:t>ai</a:t>
            </a:r>
            <a:r>
              <a:rPr sz="2400" dirty="0">
                <a:latin typeface="Arial"/>
                <a:cs typeface="Arial"/>
              </a:rPr>
              <a:t>n t</a:t>
            </a:r>
            <a:r>
              <a:rPr sz="2400" spc="-4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 s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me 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8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4" dirty="0">
                <a:latin typeface="Arial"/>
                <a:cs typeface="Arial"/>
              </a:rPr>
              <a:t>iou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4" dirty="0">
                <a:latin typeface="Arial"/>
                <a:cs typeface="Arial"/>
              </a:rPr>
              <a:t>ea</a:t>
            </a:r>
            <a:r>
              <a:rPr sz="2400" spc="-100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-4" dirty="0">
                <a:latin typeface="Arial"/>
                <a:cs typeface="Arial"/>
              </a:rPr>
              <a:t> boat builde</a:t>
            </a:r>
            <a:r>
              <a:rPr sz="2400" dirty="0">
                <a:latin typeface="Arial"/>
                <a:cs typeface="Arial"/>
              </a:rPr>
              <a:t>rs</a:t>
            </a:r>
            <a:r>
              <a:rPr sz="2400" spc="1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y s</a:t>
            </a:r>
            <a:r>
              <a:rPr sz="2400" spc="-4" dirty="0">
                <a:latin typeface="Arial"/>
                <a:cs typeface="Arial"/>
              </a:rPr>
              <a:t>ub</a:t>
            </a:r>
            <a:r>
              <a:rPr sz="2400" spc="4" dirty="0">
                <a:latin typeface="Arial"/>
                <a:cs typeface="Arial"/>
              </a:rPr>
              <a:t>m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4" dirty="0">
                <a:latin typeface="Arial"/>
                <a:cs typeface="Arial"/>
              </a:rPr>
              <a:t> p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4" dirty="0">
                <a:latin typeface="Arial"/>
                <a:cs typeface="Arial"/>
              </a:rPr>
              <a:t>iou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9" dirty="0">
                <a:latin typeface="Arial"/>
                <a:cs typeface="Arial"/>
              </a:rPr>
              <a:t> </a:t>
            </a:r>
            <a:r>
              <a:rPr sz="2400" spc="-4" dirty="0" smtClean="0">
                <a:latin typeface="Arial"/>
                <a:cs typeface="Arial"/>
              </a:rPr>
              <a:t>in</a:t>
            </a:r>
            <a:r>
              <a:rPr sz="2400" dirty="0" smtClean="0">
                <a:latin typeface="Arial"/>
                <a:cs typeface="Arial"/>
              </a:rPr>
              <a:t>f</a:t>
            </a:r>
            <a:r>
              <a:rPr sz="2400" spc="-4" dirty="0" smtClean="0">
                <a:latin typeface="Arial"/>
                <a:cs typeface="Arial"/>
              </a:rPr>
              <a:t>o</a:t>
            </a:r>
            <a:r>
              <a:rPr sz="2400" dirty="0" smtClean="0">
                <a:latin typeface="Arial"/>
                <a:cs typeface="Arial"/>
              </a:rPr>
              <a:t>rm</a:t>
            </a:r>
            <a:r>
              <a:rPr sz="2400" spc="-4" dirty="0" smtClean="0">
                <a:latin typeface="Arial"/>
                <a:cs typeface="Arial"/>
              </a:rPr>
              <a:t>a</a:t>
            </a:r>
            <a:r>
              <a:rPr sz="2400" dirty="0" smtClean="0">
                <a:latin typeface="Arial"/>
                <a:cs typeface="Arial"/>
              </a:rPr>
              <a:t>t</a:t>
            </a:r>
            <a:r>
              <a:rPr sz="2400" spc="-4" dirty="0" smtClean="0">
                <a:latin typeface="Arial"/>
                <a:cs typeface="Arial"/>
              </a:rPr>
              <a:t>ion</a:t>
            </a:r>
            <a:endParaRPr lang="en-US" sz="2400" spc="-4" dirty="0" smtClean="0">
              <a:latin typeface="Arial"/>
              <a:cs typeface="Arial"/>
            </a:endParaRPr>
          </a:p>
          <a:p>
            <a:pPr marL="584381" marR="149653" lvl="1" indent="-221290">
              <a:spcBef>
                <a:spcPts val="444"/>
              </a:spcBef>
              <a:buFont typeface="Arial"/>
              <a:buChar char="–"/>
              <a:tabLst>
                <a:tab pos="584872" algn="l"/>
              </a:tabLst>
            </a:pPr>
            <a:endParaRPr sz="2400" dirty="0">
              <a:latin typeface="Arial"/>
              <a:cs typeface="Arial"/>
            </a:endParaRPr>
          </a:p>
          <a:p>
            <a:pPr marL="274772" marR="3925" indent="-264959">
              <a:spcBef>
                <a:spcPts val="506"/>
              </a:spcBef>
              <a:buFont typeface="Arial"/>
              <a:buChar char="•"/>
              <a:tabLst>
                <a:tab pos="274772" algn="l"/>
              </a:tabLst>
            </a:pPr>
            <a:r>
              <a:rPr sz="2400" spc="-23" dirty="0">
                <a:latin typeface="Arial"/>
                <a:cs typeface="Arial"/>
              </a:rPr>
              <a:t>O</a:t>
            </a:r>
            <a:r>
              <a:rPr sz="2400" spc="-8" dirty="0">
                <a:latin typeface="Arial"/>
                <a:cs typeface="Arial"/>
              </a:rPr>
              <a:t>nc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desi</a:t>
            </a:r>
            <a:r>
              <a:rPr sz="2400" spc="-12" dirty="0">
                <a:latin typeface="Arial"/>
                <a:cs typeface="Arial"/>
              </a:rPr>
              <a:t>g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has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bee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est</a:t>
            </a:r>
            <a:r>
              <a:rPr sz="2400" spc="-12" dirty="0">
                <a:latin typeface="Arial"/>
                <a:cs typeface="Arial"/>
              </a:rPr>
              <a:t>ab</a:t>
            </a:r>
            <a:r>
              <a:rPr sz="2400" spc="-8" dirty="0">
                <a:latin typeface="Arial"/>
                <a:cs typeface="Arial"/>
              </a:rPr>
              <a:t>li</a:t>
            </a:r>
            <a:r>
              <a:rPr sz="2400" spc="-12" dirty="0">
                <a:latin typeface="Arial"/>
                <a:cs typeface="Arial"/>
              </a:rPr>
              <a:t>shed</a:t>
            </a:r>
            <a:r>
              <a:rPr sz="2400" spc="-8" dirty="0">
                <a:latin typeface="Arial"/>
                <a:cs typeface="Arial"/>
              </a:rPr>
              <a:t>, t</a:t>
            </a:r>
            <a:r>
              <a:rPr sz="2400" spc="-12" dirty="0">
                <a:latin typeface="Arial"/>
                <a:cs typeface="Arial"/>
              </a:rPr>
              <a:t>h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boat buil</a:t>
            </a:r>
            <a:r>
              <a:rPr sz="2400" spc="-12" dirty="0">
                <a:latin typeface="Arial"/>
                <a:cs typeface="Arial"/>
              </a:rPr>
              <a:t>de</a:t>
            </a:r>
            <a:r>
              <a:rPr sz="2400" spc="-8" dirty="0">
                <a:latin typeface="Arial"/>
                <a:cs typeface="Arial"/>
              </a:rPr>
              <a:t>r</a:t>
            </a:r>
            <a:r>
              <a:rPr sz="2400" spc="12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ca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-4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apply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f</a:t>
            </a:r>
            <a:r>
              <a:rPr sz="2400" spc="-12" dirty="0">
                <a:latin typeface="Arial"/>
                <a:cs typeface="Arial"/>
              </a:rPr>
              <a:t>o</a:t>
            </a:r>
            <a:r>
              <a:rPr sz="2400" spc="-8" dirty="0">
                <a:latin typeface="Arial"/>
                <a:cs typeface="Arial"/>
              </a:rPr>
              <a:t>r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certificati</a:t>
            </a:r>
            <a:r>
              <a:rPr sz="2400" spc="-12" dirty="0">
                <a:latin typeface="Arial"/>
                <a:cs typeface="Arial"/>
              </a:rPr>
              <a:t>on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540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304800"/>
            <a:ext cx="8098736" cy="661510"/>
          </a:xfrm>
          <a:prstGeom prst="rect">
            <a:avLst/>
          </a:prstGeom>
        </p:spPr>
        <p:txBody>
          <a:bodyPr vert="horz" wrap="square" lIns="0" tIns="231122" rIns="0" bIns="0" rtlCol="0" anchor="ctr">
            <a:spAutoFit/>
          </a:bodyPr>
          <a:lstStyle/>
          <a:p>
            <a:pPr marL="797330"/>
            <a:r>
              <a:rPr sz="2782" spc="-4" dirty="0"/>
              <a:t>B</a:t>
            </a:r>
            <a:r>
              <a:rPr sz="2782" dirty="0"/>
              <a:t>oat</a:t>
            </a:r>
            <a:r>
              <a:rPr sz="2782" spc="-8" dirty="0"/>
              <a:t> </a:t>
            </a:r>
            <a:r>
              <a:rPr sz="2782" spc="-4" dirty="0"/>
              <a:t>B</a:t>
            </a:r>
            <a:r>
              <a:rPr sz="2782" dirty="0"/>
              <a:t>uilder</a:t>
            </a:r>
            <a:r>
              <a:rPr sz="2782" spc="-15" dirty="0"/>
              <a:t> </a:t>
            </a:r>
            <a:r>
              <a:rPr sz="2782" dirty="0"/>
              <a:t>Responsibil</a:t>
            </a:r>
            <a:r>
              <a:rPr sz="2782" spc="-8" dirty="0"/>
              <a:t>i</a:t>
            </a:r>
            <a:r>
              <a:rPr sz="2782" spc="-4" dirty="0"/>
              <a:t>t</a:t>
            </a:r>
            <a:r>
              <a:rPr sz="2782" dirty="0"/>
              <a:t>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1371600"/>
            <a:ext cx="8229600" cy="57349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772" marR="3925" indent="-264959">
              <a:buFont typeface="Arial"/>
              <a:buChar char="•"/>
              <a:tabLst>
                <a:tab pos="274772" algn="l"/>
              </a:tabLst>
            </a:pPr>
            <a:r>
              <a:rPr sz="2400" spc="-4" dirty="0">
                <a:latin typeface="Arial"/>
                <a:cs typeface="Arial"/>
              </a:rPr>
              <a:t>Boa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builde</a:t>
            </a:r>
            <a:r>
              <a:rPr sz="2400" dirty="0">
                <a:latin typeface="Arial"/>
                <a:cs typeface="Arial"/>
              </a:rPr>
              <a:t>rs</a:t>
            </a:r>
            <a:r>
              <a:rPr sz="2400" spc="19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4" dirty="0">
                <a:latin typeface="Arial"/>
                <a:cs typeface="Arial"/>
              </a:rPr>
              <a:t>on</a:t>
            </a:r>
            <a:r>
              <a:rPr sz="2400" dirty="0">
                <a:latin typeface="Arial"/>
                <a:cs typeface="Arial"/>
              </a:rPr>
              <a:t>st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te t</a:t>
            </a:r>
            <a:r>
              <a:rPr sz="2400" spc="-4" dirty="0">
                <a:latin typeface="Arial"/>
                <a:cs typeface="Arial"/>
              </a:rPr>
              <a:t>hei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4" dirty="0">
                <a:latin typeface="Arial"/>
                <a:cs typeface="Arial"/>
              </a:rPr>
              <a:t> e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4" dirty="0">
                <a:latin typeface="Arial"/>
                <a:cs typeface="Arial"/>
              </a:rPr>
              <a:t>apo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ve</a:t>
            </a:r>
            <a:r>
              <a:rPr sz="2400" spc="1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syst</a:t>
            </a:r>
            <a:r>
              <a:rPr sz="2400" spc="-4" dirty="0">
                <a:latin typeface="Arial"/>
                <a:cs typeface="Arial"/>
              </a:rPr>
              <a:t>em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4" dirty="0">
                <a:latin typeface="Arial"/>
                <a:cs typeface="Arial"/>
              </a:rPr>
              <a:t>ee</a:t>
            </a:r>
            <a:r>
              <a:rPr sz="2400" dirty="0">
                <a:latin typeface="Arial"/>
                <a:cs typeface="Arial"/>
              </a:rPr>
              <a:t>ts</a:t>
            </a:r>
            <a:r>
              <a:rPr sz="2400" spc="-8" dirty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r</a:t>
            </a:r>
            <a:r>
              <a:rPr sz="2400" spc="-4" dirty="0" smtClean="0">
                <a:latin typeface="Arial"/>
                <a:cs typeface="Arial"/>
              </a:rPr>
              <a:t>equi</a:t>
            </a:r>
            <a:r>
              <a:rPr sz="2400" dirty="0" smtClean="0">
                <a:latin typeface="Arial"/>
                <a:cs typeface="Arial"/>
              </a:rPr>
              <a:t>r</a:t>
            </a:r>
            <a:r>
              <a:rPr sz="2400" spc="-4" dirty="0" smtClean="0">
                <a:latin typeface="Arial"/>
                <a:cs typeface="Arial"/>
              </a:rPr>
              <a:t>e</a:t>
            </a:r>
            <a:r>
              <a:rPr sz="2400" spc="4" dirty="0" smtClean="0">
                <a:latin typeface="Arial"/>
                <a:cs typeface="Arial"/>
              </a:rPr>
              <a:t>m</a:t>
            </a:r>
            <a:r>
              <a:rPr sz="2400" spc="-4" dirty="0" smtClean="0">
                <a:latin typeface="Arial"/>
                <a:cs typeface="Arial"/>
              </a:rPr>
              <a:t>en</a:t>
            </a:r>
            <a:r>
              <a:rPr sz="2400" dirty="0" smtClean="0">
                <a:latin typeface="Arial"/>
                <a:cs typeface="Arial"/>
              </a:rPr>
              <a:t>ts</a:t>
            </a:r>
            <a:endParaRPr lang="en-US" sz="2400" dirty="0" smtClean="0">
              <a:latin typeface="Arial"/>
              <a:cs typeface="Arial"/>
            </a:endParaRPr>
          </a:p>
          <a:p>
            <a:pPr marL="274772" marR="3925" indent="-264959">
              <a:buFont typeface="Arial"/>
              <a:buChar char="•"/>
              <a:tabLst>
                <a:tab pos="274772" algn="l"/>
              </a:tabLst>
            </a:pPr>
            <a:endParaRPr sz="2400" dirty="0">
              <a:latin typeface="Arial"/>
              <a:cs typeface="Arial"/>
            </a:endParaRPr>
          </a:p>
          <a:p>
            <a:pPr marL="584381" lvl="1" indent="-221290">
              <a:spcBef>
                <a:spcPts val="374"/>
              </a:spcBef>
              <a:buFont typeface="Arial"/>
              <a:buChar char="–"/>
              <a:tabLst>
                <a:tab pos="584872" algn="l"/>
              </a:tabLst>
            </a:pPr>
            <a:r>
              <a:rPr sz="2400" spc="4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gn</a:t>
            </a:r>
            <a:r>
              <a:rPr sz="2400" spc="-12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uel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spc="-8" dirty="0">
                <a:latin typeface="Arial"/>
                <a:cs typeface="Arial"/>
              </a:rPr>
              <a:t>y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spc="-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em</a:t>
            </a:r>
            <a:r>
              <a:rPr sz="2400" spc="-23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4" dirty="0">
                <a:latin typeface="Arial"/>
                <a:cs typeface="Arial"/>
              </a:rPr>
              <a:t>C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8" dirty="0">
                <a:latin typeface="Arial"/>
                <a:cs typeface="Arial"/>
              </a:rPr>
              <a:t> </a:t>
            </a:r>
            <a:r>
              <a:rPr sz="2400" spc="4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-8" dirty="0">
                <a:latin typeface="Arial"/>
                <a:cs typeface="Arial"/>
              </a:rPr>
              <a:t>t</a:t>
            </a:r>
            <a:r>
              <a:rPr sz="2400" spc="-4" dirty="0">
                <a:latin typeface="Arial"/>
                <a:cs typeface="Arial"/>
              </a:rPr>
              <a:t>ifi</a:t>
            </a:r>
            <a:r>
              <a:rPr sz="2400" dirty="0">
                <a:latin typeface="Arial"/>
                <a:cs typeface="Arial"/>
              </a:rPr>
              <a:t>ed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c</a:t>
            </a:r>
            <a:r>
              <a:rPr sz="2400" dirty="0" smtClean="0">
                <a:latin typeface="Arial"/>
                <a:cs typeface="Arial"/>
              </a:rPr>
              <a:t>o</a:t>
            </a:r>
            <a:r>
              <a:rPr sz="2400" spc="-4" dirty="0" smtClean="0">
                <a:latin typeface="Arial"/>
                <a:cs typeface="Arial"/>
              </a:rPr>
              <a:t>m</a:t>
            </a:r>
            <a:r>
              <a:rPr sz="2400" dirty="0" smtClean="0">
                <a:latin typeface="Arial"/>
                <a:cs typeface="Arial"/>
              </a:rPr>
              <a:t>ponen</a:t>
            </a:r>
            <a:r>
              <a:rPr sz="2400" spc="-15" dirty="0" smtClean="0">
                <a:latin typeface="Arial"/>
                <a:cs typeface="Arial"/>
              </a:rPr>
              <a:t>t</a:t>
            </a:r>
            <a:r>
              <a:rPr sz="2400" dirty="0" smtClean="0">
                <a:latin typeface="Arial"/>
                <a:cs typeface="Arial"/>
              </a:rPr>
              <a:t>s</a:t>
            </a:r>
            <a:endParaRPr lang="en-US" sz="2400" dirty="0" smtClean="0">
              <a:latin typeface="Arial"/>
              <a:cs typeface="Arial"/>
            </a:endParaRPr>
          </a:p>
          <a:p>
            <a:pPr marL="584381" lvl="1" indent="-221290">
              <a:spcBef>
                <a:spcPts val="374"/>
              </a:spcBef>
              <a:buFont typeface="Arial"/>
              <a:buChar char="–"/>
              <a:tabLst>
                <a:tab pos="584872" algn="l"/>
              </a:tabLst>
            </a:pPr>
            <a:endParaRPr sz="2400" dirty="0">
              <a:latin typeface="Arial"/>
              <a:cs typeface="Arial"/>
            </a:endParaRPr>
          </a:p>
          <a:p>
            <a:pPr marL="584381" lvl="1" indent="-221290">
              <a:spcBef>
                <a:spcPts val="371"/>
              </a:spcBef>
              <a:buFont typeface="Arial"/>
              <a:buChar char="–"/>
              <a:tabLst>
                <a:tab pos="584872" algn="l"/>
              </a:tabLst>
            </a:pPr>
            <a:r>
              <a:rPr sz="2400" spc="-4" dirty="0">
                <a:latin typeface="Arial"/>
                <a:cs typeface="Arial"/>
              </a:rPr>
              <a:t>Pl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4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ent</a:t>
            </a:r>
            <a:r>
              <a:rPr sz="2400" spc="-2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2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8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egra</a:t>
            </a:r>
            <a:r>
              <a:rPr sz="2400" spc="-8" dirty="0">
                <a:latin typeface="Arial"/>
                <a:cs typeface="Arial"/>
              </a:rPr>
              <a:t>t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23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8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8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apora</a:t>
            </a:r>
            <a:r>
              <a:rPr sz="2400" spc="-8" dirty="0">
                <a:latin typeface="Arial"/>
                <a:cs typeface="Arial"/>
              </a:rPr>
              <a:t>t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spc="-8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23" dirty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c</a:t>
            </a:r>
            <a:r>
              <a:rPr sz="2400" dirty="0" smtClean="0">
                <a:latin typeface="Arial"/>
                <a:cs typeface="Arial"/>
              </a:rPr>
              <a:t>o</a:t>
            </a:r>
            <a:r>
              <a:rPr sz="2400" spc="-4" dirty="0" smtClean="0">
                <a:latin typeface="Arial"/>
                <a:cs typeface="Arial"/>
              </a:rPr>
              <a:t>m</a:t>
            </a:r>
            <a:r>
              <a:rPr sz="2400" dirty="0" smtClean="0">
                <a:latin typeface="Arial"/>
                <a:cs typeface="Arial"/>
              </a:rPr>
              <a:t>ponen</a:t>
            </a:r>
            <a:r>
              <a:rPr sz="2400" spc="-8" dirty="0" smtClean="0">
                <a:latin typeface="Arial"/>
                <a:cs typeface="Arial"/>
              </a:rPr>
              <a:t>t</a:t>
            </a:r>
            <a:r>
              <a:rPr sz="2400" dirty="0" smtClean="0">
                <a:latin typeface="Arial"/>
                <a:cs typeface="Arial"/>
              </a:rPr>
              <a:t>s</a:t>
            </a:r>
            <a:endParaRPr lang="en-US" sz="2400" dirty="0" smtClean="0">
              <a:latin typeface="Arial"/>
              <a:cs typeface="Arial"/>
            </a:endParaRPr>
          </a:p>
          <a:p>
            <a:pPr marL="584381" lvl="1" indent="-221290">
              <a:spcBef>
                <a:spcPts val="371"/>
              </a:spcBef>
              <a:buFont typeface="Arial"/>
              <a:buChar char="–"/>
              <a:tabLst>
                <a:tab pos="584872" algn="l"/>
              </a:tabLst>
            </a:pPr>
            <a:endParaRPr sz="2400" dirty="0">
              <a:latin typeface="Arial"/>
              <a:cs typeface="Arial"/>
            </a:endParaRPr>
          </a:p>
          <a:p>
            <a:pPr marL="584381" lvl="1" indent="-221290">
              <a:spcBef>
                <a:spcPts val="371"/>
              </a:spcBef>
              <a:buFont typeface="Arial"/>
              <a:buChar char="–"/>
              <a:tabLst>
                <a:tab pos="584872" algn="l"/>
              </a:tabLst>
            </a:pPr>
            <a:r>
              <a:rPr sz="2400" spc="-4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roper</a:t>
            </a:r>
            <a:r>
              <a:rPr sz="2400" spc="-19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4" dirty="0">
                <a:latin typeface="Arial"/>
                <a:cs typeface="Arial"/>
              </a:rPr>
              <a:t>s</a:t>
            </a:r>
            <a:r>
              <a:rPr sz="2400" spc="-4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4" dirty="0">
                <a:latin typeface="Arial"/>
                <a:cs typeface="Arial"/>
              </a:rPr>
              <a:t>ll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4" dirty="0">
                <a:latin typeface="Arial"/>
                <a:cs typeface="Arial"/>
              </a:rPr>
              <a:t>ti</a:t>
            </a:r>
            <a:r>
              <a:rPr sz="2400" dirty="0">
                <a:latin typeface="Arial"/>
                <a:cs typeface="Arial"/>
              </a:rPr>
              <a:t>on</a:t>
            </a:r>
            <a:r>
              <a:rPr sz="2400" spc="-12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8" dirty="0">
                <a:latin typeface="Arial"/>
                <a:cs typeface="Arial"/>
              </a:rPr>
              <a:t> </a:t>
            </a:r>
            <a:r>
              <a:rPr sz="2400" spc="4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4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4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8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31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8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apora</a:t>
            </a:r>
            <a:r>
              <a:rPr sz="2400" spc="-4" dirty="0">
                <a:latin typeface="Arial"/>
                <a:cs typeface="Arial"/>
              </a:rPr>
              <a:t>ti</a:t>
            </a:r>
            <a:r>
              <a:rPr sz="2400" spc="-8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2" dirty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s</a:t>
            </a:r>
            <a:r>
              <a:rPr sz="2400" spc="-8" dirty="0" smtClean="0">
                <a:latin typeface="Arial"/>
                <a:cs typeface="Arial"/>
              </a:rPr>
              <a:t>y</a:t>
            </a:r>
            <a:r>
              <a:rPr sz="2400" spc="4" dirty="0" smtClean="0">
                <a:latin typeface="Arial"/>
                <a:cs typeface="Arial"/>
              </a:rPr>
              <a:t>s</a:t>
            </a:r>
            <a:r>
              <a:rPr sz="2400" spc="-4" dirty="0" smtClean="0">
                <a:latin typeface="Arial"/>
                <a:cs typeface="Arial"/>
              </a:rPr>
              <a:t>t</a:t>
            </a:r>
            <a:r>
              <a:rPr sz="2400" dirty="0" smtClean="0">
                <a:latin typeface="Arial"/>
                <a:cs typeface="Arial"/>
              </a:rPr>
              <a:t>em</a:t>
            </a:r>
            <a:endParaRPr lang="en-US" sz="2400" dirty="0" smtClean="0">
              <a:latin typeface="Arial"/>
              <a:cs typeface="Arial"/>
            </a:endParaRPr>
          </a:p>
          <a:p>
            <a:pPr marL="584381" lvl="1" indent="-221290">
              <a:spcBef>
                <a:spcPts val="371"/>
              </a:spcBef>
              <a:buFont typeface="Arial"/>
              <a:buChar char="–"/>
              <a:tabLst>
                <a:tab pos="584872" algn="l"/>
              </a:tabLst>
            </a:pPr>
            <a:endParaRPr sz="2400" dirty="0">
              <a:latin typeface="Arial"/>
              <a:cs typeface="Arial"/>
            </a:endParaRPr>
          </a:p>
          <a:p>
            <a:pPr marL="584381" lvl="1" indent="-221290">
              <a:spcBef>
                <a:spcPts val="371"/>
              </a:spcBef>
              <a:buFont typeface="Arial"/>
              <a:buChar char="–"/>
              <a:tabLst>
                <a:tab pos="584872" algn="l"/>
              </a:tabLst>
            </a:pPr>
            <a:r>
              <a:rPr sz="2400" dirty="0">
                <a:latin typeface="Arial"/>
                <a:cs typeface="Arial"/>
              </a:rPr>
              <a:t>Labe</a:t>
            </a:r>
            <a:r>
              <a:rPr sz="2400" spc="-4" dirty="0">
                <a:latin typeface="Arial"/>
                <a:cs typeface="Arial"/>
              </a:rPr>
              <a:t>li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spc="-12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2" dirty="0">
                <a:latin typeface="Arial"/>
                <a:cs typeface="Arial"/>
              </a:rPr>
              <a:t> </a:t>
            </a:r>
            <a:r>
              <a:rPr sz="2400" spc="4" dirty="0" smtClean="0">
                <a:latin typeface="Arial"/>
                <a:cs typeface="Arial"/>
              </a:rPr>
              <a:t>w</a:t>
            </a:r>
            <a:r>
              <a:rPr sz="2400" dirty="0" smtClean="0">
                <a:latin typeface="Arial"/>
                <a:cs typeface="Arial"/>
              </a:rPr>
              <a:t>arran</a:t>
            </a:r>
            <a:r>
              <a:rPr sz="2400" spc="-8" dirty="0" smtClean="0">
                <a:latin typeface="Arial"/>
                <a:cs typeface="Arial"/>
              </a:rPr>
              <a:t>t</a:t>
            </a:r>
            <a:r>
              <a:rPr sz="2400" dirty="0" smtClean="0">
                <a:latin typeface="Arial"/>
                <a:cs typeface="Arial"/>
              </a:rPr>
              <a:t>y</a:t>
            </a:r>
            <a:endParaRPr lang="en-US" sz="2400" dirty="0" smtClean="0">
              <a:latin typeface="Arial"/>
              <a:cs typeface="Arial"/>
            </a:endParaRPr>
          </a:p>
          <a:p>
            <a:pPr marL="584381" lvl="1" indent="-221290">
              <a:spcBef>
                <a:spcPts val="371"/>
              </a:spcBef>
              <a:buFont typeface="Arial"/>
              <a:buChar char="–"/>
              <a:tabLst>
                <a:tab pos="584872" algn="l"/>
              </a:tabLst>
            </a:pPr>
            <a:endParaRPr lang="en-US" sz="2400" dirty="0" smtClean="0">
              <a:latin typeface="Arial"/>
              <a:cs typeface="Arial"/>
            </a:endParaRPr>
          </a:p>
          <a:p>
            <a:pPr marL="584381" lvl="1" indent="-221290">
              <a:spcBef>
                <a:spcPts val="371"/>
              </a:spcBef>
              <a:buFont typeface="Arial"/>
              <a:buChar char="–"/>
              <a:tabLst>
                <a:tab pos="584872" algn="l"/>
              </a:tabLst>
            </a:pPr>
            <a:r>
              <a:rPr sz="2400" dirty="0" smtClean="0">
                <a:latin typeface="Arial"/>
                <a:cs typeface="Arial"/>
              </a:rPr>
              <a:t>O</a:t>
            </a:r>
            <a:r>
              <a:rPr sz="2400" spc="-4" dirty="0" smtClean="0">
                <a:latin typeface="Arial"/>
                <a:cs typeface="Arial"/>
              </a:rPr>
              <a:t>t</a:t>
            </a:r>
            <a:r>
              <a:rPr sz="2400" dirty="0" smtClean="0">
                <a:latin typeface="Arial"/>
                <a:cs typeface="Arial"/>
              </a:rPr>
              <a:t>her</a:t>
            </a:r>
            <a:r>
              <a:rPr sz="2400" spc="-31" dirty="0" smtClean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requ</a:t>
            </a: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dirty="0" smtClean="0">
                <a:latin typeface="Arial"/>
                <a:cs typeface="Arial"/>
              </a:rPr>
              <a:t>re</a:t>
            </a:r>
            <a:r>
              <a:rPr sz="2400" spc="-4" dirty="0" smtClean="0">
                <a:latin typeface="Arial"/>
                <a:cs typeface="Arial"/>
              </a:rPr>
              <a:t>m</a:t>
            </a:r>
            <a:r>
              <a:rPr sz="2400" dirty="0" smtClean="0">
                <a:latin typeface="Arial"/>
                <a:cs typeface="Arial"/>
              </a:rPr>
              <a:t>en</a:t>
            </a:r>
            <a:r>
              <a:rPr sz="2400" spc="-4" dirty="0" smtClean="0">
                <a:latin typeface="Arial"/>
                <a:cs typeface="Arial"/>
              </a:rPr>
              <a:t>t</a:t>
            </a:r>
            <a:r>
              <a:rPr sz="2400" dirty="0" smtClean="0">
                <a:latin typeface="Arial"/>
                <a:cs typeface="Arial"/>
              </a:rPr>
              <a:t>s</a:t>
            </a:r>
            <a:endParaRPr lang="en-US" sz="2400" dirty="0" smtClean="0">
              <a:latin typeface="Arial"/>
              <a:cs typeface="Arial"/>
            </a:endParaRPr>
          </a:p>
          <a:p>
            <a:pPr marL="584381" lvl="1" indent="-221290">
              <a:spcBef>
                <a:spcPts val="371"/>
              </a:spcBef>
              <a:buFont typeface="Arial"/>
              <a:buChar char="–"/>
              <a:tabLst>
                <a:tab pos="584872" algn="l"/>
              </a:tabLst>
            </a:pPr>
            <a:endParaRPr lang="en-US" sz="2400" dirty="0" smtClean="0">
              <a:latin typeface="Arial"/>
              <a:cs typeface="Arial"/>
            </a:endParaRPr>
          </a:p>
          <a:p>
            <a:pPr marL="584381" lvl="1" indent="-221290">
              <a:spcBef>
                <a:spcPts val="371"/>
              </a:spcBef>
              <a:buFont typeface="Arial"/>
              <a:buChar char="–"/>
              <a:tabLst>
                <a:tab pos="584872" algn="l"/>
              </a:tabLst>
            </a:pPr>
            <a:r>
              <a:rPr sz="2400" dirty="0" smtClean="0">
                <a:latin typeface="Arial"/>
                <a:cs typeface="Arial"/>
              </a:rPr>
              <a:t>Ob</a:t>
            </a:r>
            <a:r>
              <a:rPr sz="2400" spc="-4" dirty="0" smtClean="0">
                <a:latin typeface="Arial"/>
                <a:cs typeface="Arial"/>
              </a:rPr>
              <a:t>t</a:t>
            </a:r>
            <a:r>
              <a:rPr sz="2400" dirty="0" smtClean="0">
                <a:latin typeface="Arial"/>
                <a:cs typeface="Arial"/>
              </a:rPr>
              <a:t>a</a:t>
            </a:r>
            <a:r>
              <a:rPr sz="2400" spc="-4" dirty="0" smtClean="0">
                <a:latin typeface="Arial"/>
                <a:cs typeface="Arial"/>
              </a:rPr>
              <a:t>i</a:t>
            </a:r>
            <a:r>
              <a:rPr sz="2400" dirty="0" smtClean="0">
                <a:latin typeface="Arial"/>
                <a:cs typeface="Arial"/>
              </a:rPr>
              <a:t>n</a:t>
            </a:r>
            <a:r>
              <a:rPr sz="2400" spc="-23" dirty="0" smtClean="0">
                <a:latin typeface="Arial"/>
                <a:cs typeface="Arial"/>
              </a:rPr>
              <a:t> </a:t>
            </a:r>
            <a:r>
              <a:rPr sz="2400" spc="4" dirty="0">
                <a:latin typeface="Arial"/>
                <a:cs typeface="Arial"/>
              </a:rPr>
              <a:t>C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B </a:t>
            </a:r>
            <a:r>
              <a:rPr sz="2400" spc="-4" dirty="0">
                <a:latin typeface="Arial"/>
                <a:cs typeface="Arial"/>
              </a:rPr>
              <a:t>EO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1196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381000"/>
            <a:ext cx="8098736" cy="602053"/>
          </a:xfrm>
          <a:prstGeom prst="rect">
            <a:avLst/>
          </a:prstGeom>
        </p:spPr>
        <p:txBody>
          <a:bodyPr vert="horz" wrap="square" lIns="0" tIns="172240" rIns="0" bIns="0" rtlCol="0" anchor="ctr">
            <a:spAutoFit/>
          </a:bodyPr>
          <a:lstStyle/>
          <a:p>
            <a:pPr marL="484286"/>
            <a:r>
              <a:rPr sz="2782" spc="-4" dirty="0"/>
              <a:t>B</a:t>
            </a:r>
            <a:r>
              <a:rPr sz="2782" dirty="0"/>
              <a:t>oat</a:t>
            </a:r>
            <a:r>
              <a:rPr sz="2782" spc="-8" dirty="0"/>
              <a:t> </a:t>
            </a:r>
            <a:r>
              <a:rPr sz="2782" spc="-4" dirty="0"/>
              <a:t>B</a:t>
            </a:r>
            <a:r>
              <a:rPr sz="2782" dirty="0"/>
              <a:t>uilder</a:t>
            </a:r>
            <a:r>
              <a:rPr sz="2782" spc="-170" dirty="0"/>
              <a:t> </a:t>
            </a:r>
            <a:r>
              <a:rPr sz="2782" spc="-4" dirty="0"/>
              <a:t>A</a:t>
            </a:r>
            <a:r>
              <a:rPr sz="2782" dirty="0"/>
              <a:t>pplica</a:t>
            </a:r>
            <a:r>
              <a:rPr sz="2782" spc="-4" dirty="0"/>
              <a:t>t</a:t>
            </a:r>
            <a:r>
              <a:rPr sz="2782" dirty="0"/>
              <a:t>ion</a:t>
            </a:r>
            <a:r>
              <a:rPr sz="2782" spc="-23" dirty="0"/>
              <a:t> </a:t>
            </a:r>
            <a:r>
              <a:rPr sz="2782" spc="-4" dirty="0"/>
              <a:t>P</a:t>
            </a:r>
            <a:r>
              <a:rPr sz="2782" dirty="0"/>
              <a:t>rocess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47800" y="1992495"/>
            <a:ext cx="7086600" cy="3321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772" indent="-264959">
              <a:buFont typeface="Arial"/>
              <a:buChar char="•"/>
              <a:tabLst>
                <a:tab pos="274772" algn="l"/>
              </a:tabLst>
            </a:pPr>
            <a:r>
              <a:rPr sz="2000" spc="-4" dirty="0">
                <a:latin typeface="Arial"/>
                <a:cs typeface="Arial"/>
              </a:rPr>
              <a:t>De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4" dirty="0">
                <a:latin typeface="Arial"/>
                <a:cs typeface="Arial"/>
              </a:rPr>
              <a:t>ign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-4" dirty="0">
                <a:latin typeface="Arial"/>
                <a:cs typeface="Arial"/>
              </a:rPr>
              <a:t>Ba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4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-66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Appli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-4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4" dirty="0">
                <a:latin typeface="Arial"/>
                <a:cs typeface="Arial"/>
              </a:rPr>
              <a:t>io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27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-4" dirty="0">
                <a:latin typeface="Arial"/>
                <a:cs typeface="Arial"/>
              </a:rPr>
              <a:t> S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4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rt</a:t>
            </a:r>
            <a:r>
              <a:rPr sz="2000" spc="-12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-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-4" dirty="0">
                <a:latin typeface="Arial"/>
                <a:cs typeface="Arial"/>
              </a:rPr>
              <a:t>ode</a:t>
            </a:r>
            <a:r>
              <a:rPr sz="2000" dirty="0">
                <a:latin typeface="Arial"/>
                <a:cs typeface="Arial"/>
              </a:rPr>
              <a:t>l</a:t>
            </a:r>
            <a:r>
              <a:rPr sz="2000" spc="-31" dirty="0">
                <a:latin typeface="Arial"/>
                <a:cs typeface="Arial"/>
              </a:rPr>
              <a:t> </a:t>
            </a:r>
            <a:r>
              <a:rPr sz="2000" spc="-174" dirty="0">
                <a:latin typeface="Arial"/>
                <a:cs typeface="Arial"/>
              </a:rPr>
              <a:t>Y</a:t>
            </a:r>
            <a:r>
              <a:rPr sz="2000" spc="-4" dirty="0">
                <a:latin typeface="Arial"/>
                <a:cs typeface="Arial"/>
              </a:rPr>
              <a:t>ear</a:t>
            </a:r>
            <a:endParaRPr sz="2000" dirty="0">
              <a:latin typeface="Arial"/>
              <a:cs typeface="Arial"/>
            </a:endParaRPr>
          </a:p>
          <a:p>
            <a:pPr marL="539731" lvl="1" indent="-264959">
              <a:spcBef>
                <a:spcPts val="715"/>
              </a:spcBef>
              <a:buFont typeface="Arial"/>
              <a:buChar char="–"/>
              <a:tabLst>
                <a:tab pos="539731" algn="l"/>
              </a:tabLst>
            </a:pPr>
            <a:r>
              <a:rPr sz="2000" spc="-4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oat</a:t>
            </a:r>
            <a:r>
              <a:rPr sz="2000" spc="-8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bu</a:t>
            </a:r>
            <a:r>
              <a:rPr sz="2000" spc="-4" dirty="0">
                <a:latin typeface="Arial"/>
                <a:cs typeface="Arial"/>
              </a:rPr>
              <a:t>il</a:t>
            </a:r>
            <a:r>
              <a:rPr sz="2000" dirty="0">
                <a:latin typeface="Arial"/>
                <a:cs typeface="Arial"/>
              </a:rPr>
              <a:t>ders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ub</a:t>
            </a:r>
            <a:r>
              <a:rPr sz="2000" spc="-4" dirty="0">
                <a:latin typeface="Arial"/>
                <a:cs typeface="Arial"/>
              </a:rPr>
              <a:t>mi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27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one</a:t>
            </a:r>
            <a:r>
              <a:rPr sz="2000" spc="-12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app</a:t>
            </a:r>
            <a:r>
              <a:rPr sz="2000" spc="-4" dirty="0">
                <a:latin typeface="Arial"/>
                <a:cs typeface="Arial"/>
              </a:rPr>
              <a:t>li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4" dirty="0">
                <a:latin typeface="Arial"/>
                <a:cs typeface="Arial"/>
              </a:rPr>
              <a:t>ti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12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12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ea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23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8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apora</a:t>
            </a:r>
            <a:r>
              <a:rPr sz="2000" spc="-4" dirty="0">
                <a:latin typeface="Arial"/>
                <a:cs typeface="Arial"/>
              </a:rPr>
              <a:t>ti</a:t>
            </a:r>
            <a:r>
              <a:rPr sz="2000" spc="-8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23" dirty="0">
                <a:latin typeface="Arial"/>
                <a:cs typeface="Arial"/>
              </a:rPr>
              <a:t> </a:t>
            </a:r>
            <a:r>
              <a:rPr sz="2000" spc="-8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4" dirty="0">
                <a:latin typeface="Arial"/>
                <a:cs typeface="Arial"/>
              </a:rPr>
              <a:t>mil</a:t>
            </a:r>
            <a:r>
              <a:rPr sz="2000" dirty="0">
                <a:latin typeface="Arial"/>
                <a:cs typeface="Arial"/>
              </a:rPr>
              <a:t>y</a:t>
            </a:r>
          </a:p>
          <a:p>
            <a:pPr marL="539731" marR="300287" lvl="1" indent="-264959">
              <a:lnSpc>
                <a:spcPct val="80000"/>
              </a:lnSpc>
              <a:spcBef>
                <a:spcPts val="1074"/>
              </a:spcBef>
              <a:buFont typeface="Arial"/>
              <a:buChar char="–"/>
              <a:tabLst>
                <a:tab pos="539731" algn="l"/>
              </a:tabLst>
            </a:pPr>
            <a:r>
              <a:rPr sz="2000" spc="-4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oat</a:t>
            </a:r>
            <a:r>
              <a:rPr sz="2000" spc="-8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bu</a:t>
            </a:r>
            <a:r>
              <a:rPr sz="2000" spc="-4" dirty="0">
                <a:latin typeface="Arial"/>
                <a:cs typeface="Arial"/>
              </a:rPr>
              <a:t>il</a:t>
            </a:r>
            <a:r>
              <a:rPr sz="2000" dirty="0">
                <a:latin typeface="Arial"/>
                <a:cs typeface="Arial"/>
              </a:rPr>
              <a:t>der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ay</a:t>
            </a:r>
            <a:r>
              <a:rPr sz="2000" spc="-8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ub</a:t>
            </a:r>
            <a:r>
              <a:rPr sz="2000" spc="-4" dirty="0">
                <a:latin typeface="Arial"/>
                <a:cs typeface="Arial"/>
              </a:rPr>
              <a:t>mi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27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app</a:t>
            </a:r>
            <a:r>
              <a:rPr sz="2000" spc="-4" dirty="0">
                <a:latin typeface="Arial"/>
                <a:cs typeface="Arial"/>
              </a:rPr>
              <a:t>li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4" dirty="0">
                <a:latin typeface="Arial"/>
                <a:cs typeface="Arial"/>
              </a:rPr>
              <a:t>ti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23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8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any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tim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8" dirty="0">
                <a:latin typeface="Arial"/>
                <a:cs typeface="Arial"/>
              </a:rPr>
              <a:t>ft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hey </a:t>
            </a:r>
            <a:r>
              <a:rPr sz="2000" spc="4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now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12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odel</a:t>
            </a:r>
            <a:r>
              <a:rPr sz="2000" spc="-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gn</a:t>
            </a:r>
          </a:p>
          <a:p>
            <a:pPr marL="539731" marR="527955" lvl="1" indent="-264959">
              <a:lnSpc>
                <a:spcPct val="80000"/>
              </a:lnSpc>
              <a:spcBef>
                <a:spcPts val="1086"/>
              </a:spcBef>
              <a:buFont typeface="Arial"/>
              <a:buChar char="–"/>
              <a:tabLst>
                <a:tab pos="539731" algn="l"/>
              </a:tabLst>
            </a:pPr>
            <a:r>
              <a:rPr sz="2000" dirty="0">
                <a:latin typeface="Arial"/>
                <a:cs typeface="Arial"/>
              </a:rPr>
              <a:t>On</a:t>
            </a:r>
            <a:r>
              <a:rPr sz="2000" spc="-12" dirty="0">
                <a:latin typeface="Arial"/>
                <a:cs typeface="Arial"/>
              </a:rPr>
              <a:t> </a:t>
            </a:r>
            <a:r>
              <a:rPr sz="2000" spc="-8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12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app</a:t>
            </a:r>
            <a:r>
              <a:rPr sz="2000" spc="-4" dirty="0">
                <a:latin typeface="Arial"/>
                <a:cs typeface="Arial"/>
              </a:rPr>
              <a:t>li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4" dirty="0">
                <a:latin typeface="Arial"/>
                <a:cs typeface="Arial"/>
              </a:rPr>
              <a:t>ti</a:t>
            </a:r>
            <a:r>
              <a:rPr sz="2000" dirty="0">
                <a:latin typeface="Arial"/>
                <a:cs typeface="Arial"/>
              </a:rPr>
              <a:t>on,</a:t>
            </a:r>
            <a:r>
              <a:rPr sz="2000" spc="-27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-8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eren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39" dirty="0">
                <a:latin typeface="Arial"/>
                <a:cs typeface="Arial"/>
              </a:rPr>
              <a:t> </a:t>
            </a:r>
            <a:r>
              <a:rPr sz="2000" spc="-8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12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4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ponent</a:t>
            </a:r>
            <a:r>
              <a:rPr sz="2000" spc="-39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nu</a:t>
            </a:r>
            <a:r>
              <a:rPr sz="2000" spc="-4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bers app</a:t>
            </a:r>
            <a:r>
              <a:rPr sz="2000" spc="-4" dirty="0">
                <a:latin typeface="Arial"/>
                <a:cs typeface="Arial"/>
              </a:rPr>
              <a:t>li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ab</a:t>
            </a:r>
            <a:r>
              <a:rPr sz="2000" spc="-4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2" dirty="0">
                <a:latin typeface="Arial"/>
                <a:cs typeface="Arial"/>
              </a:rPr>
              <a:t> </a:t>
            </a:r>
            <a:r>
              <a:rPr sz="2000" spc="-8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2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ea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12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8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apora</a:t>
            </a:r>
            <a:r>
              <a:rPr sz="2000" spc="-4" dirty="0">
                <a:latin typeface="Arial"/>
                <a:cs typeface="Arial"/>
              </a:rPr>
              <a:t>ti</a:t>
            </a:r>
            <a:r>
              <a:rPr sz="2000" spc="-8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23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4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ponent</a:t>
            </a:r>
            <a:r>
              <a:rPr sz="2000" spc="-3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ed</a:t>
            </a:r>
            <a:r>
              <a:rPr sz="2000" spc="-23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4" dirty="0">
                <a:latin typeface="Arial"/>
                <a:cs typeface="Arial"/>
              </a:rPr>
              <a:t> </a:t>
            </a:r>
            <a:r>
              <a:rPr sz="2000" spc="-8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he e</a:t>
            </a:r>
            <a:r>
              <a:rPr sz="2000" spc="-8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apora</a:t>
            </a:r>
            <a:r>
              <a:rPr sz="2000" spc="-4" dirty="0">
                <a:latin typeface="Arial"/>
                <a:cs typeface="Arial"/>
              </a:rPr>
              <a:t>ti</a:t>
            </a:r>
            <a:r>
              <a:rPr sz="2000" spc="-8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23" dirty="0">
                <a:latin typeface="Arial"/>
                <a:cs typeface="Arial"/>
              </a:rPr>
              <a:t> </a:t>
            </a:r>
            <a:r>
              <a:rPr sz="2000" spc="-8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4" dirty="0">
                <a:latin typeface="Arial"/>
                <a:cs typeface="Arial"/>
              </a:rPr>
              <a:t>mil</a:t>
            </a:r>
            <a:r>
              <a:rPr sz="2000" dirty="0">
                <a:latin typeface="Arial"/>
                <a:cs typeface="Arial"/>
              </a:rPr>
              <a:t>y</a:t>
            </a:r>
          </a:p>
          <a:p>
            <a:pPr marL="539731" lvl="1" indent="-264959">
              <a:spcBef>
                <a:spcPts val="715"/>
              </a:spcBef>
              <a:buFont typeface="Arial"/>
              <a:buChar char="–"/>
              <a:tabLst>
                <a:tab pos="539731" algn="l"/>
              </a:tabLst>
            </a:pPr>
            <a:r>
              <a:rPr sz="2000" spc="-4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ub</a:t>
            </a:r>
            <a:r>
              <a:rPr sz="2000" spc="-4" dirty="0">
                <a:latin typeface="Arial"/>
                <a:cs typeface="Arial"/>
              </a:rPr>
              <a:t>mi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8" dirty="0">
                <a:latin typeface="Arial"/>
                <a:cs typeface="Arial"/>
              </a:rPr>
              <a:t> t</a:t>
            </a:r>
            <a:r>
              <a:rPr sz="2000" dirty="0">
                <a:latin typeface="Arial"/>
                <a:cs typeface="Arial"/>
              </a:rPr>
              <a:t>he</a:t>
            </a:r>
            <a:r>
              <a:rPr sz="2000" spc="-12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app</a:t>
            </a:r>
            <a:r>
              <a:rPr sz="2000" spc="-4" dirty="0">
                <a:latin typeface="Arial"/>
                <a:cs typeface="Arial"/>
              </a:rPr>
              <a:t>li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8" dirty="0">
                <a:latin typeface="Arial"/>
                <a:cs typeface="Arial"/>
              </a:rPr>
              <a:t>t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23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4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spc="-8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ron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4" dirty="0">
                <a:latin typeface="Arial"/>
                <a:cs typeface="Arial"/>
              </a:rPr>
              <a:t>ll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2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spc="-4" dirty="0">
                <a:latin typeface="Arial"/>
                <a:cs typeface="Arial"/>
              </a:rPr>
              <a:t>A</a:t>
            </a:r>
            <a:r>
              <a:rPr sz="2000" spc="4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B</a:t>
            </a:r>
          </a:p>
          <a:p>
            <a:pPr marL="539731" lvl="1" indent="-264959">
              <a:spcBef>
                <a:spcPts val="703"/>
              </a:spcBef>
              <a:buFont typeface="Arial"/>
              <a:buChar char="–"/>
              <a:tabLst>
                <a:tab pos="539731" algn="l"/>
              </a:tabLst>
            </a:pPr>
            <a:r>
              <a:rPr sz="2000" spc="4" dirty="0">
                <a:latin typeface="Arial"/>
                <a:cs typeface="Arial"/>
              </a:rPr>
              <a:t>C</a:t>
            </a:r>
            <a:r>
              <a:rPr sz="2000" spc="-4" dirty="0">
                <a:latin typeface="Arial"/>
                <a:cs typeface="Arial"/>
              </a:rPr>
              <a:t>A</a:t>
            </a:r>
            <a:r>
              <a:rPr sz="2000" spc="4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B</a:t>
            </a:r>
            <a:r>
              <a:rPr sz="2000" spc="-8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-8" dirty="0">
                <a:latin typeface="Arial"/>
                <a:cs typeface="Arial"/>
              </a:rPr>
              <a:t>v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4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8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app</a:t>
            </a:r>
            <a:r>
              <a:rPr sz="2000" spc="-4" dirty="0">
                <a:latin typeface="Arial"/>
                <a:cs typeface="Arial"/>
              </a:rPr>
              <a:t>li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8" dirty="0">
                <a:latin typeface="Arial"/>
                <a:cs typeface="Arial"/>
              </a:rPr>
              <a:t>t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12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and,</a:t>
            </a:r>
            <a:r>
              <a:rPr sz="2000" spc="-27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f 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4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4" dirty="0">
                <a:latin typeface="Arial"/>
                <a:cs typeface="Arial"/>
              </a:rPr>
              <a:t>li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8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27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spc="4" dirty="0">
                <a:latin typeface="Arial"/>
                <a:cs typeface="Arial"/>
              </a:rPr>
              <a:t>ss</a:t>
            </a:r>
            <a:r>
              <a:rPr sz="2000" dirty="0">
                <a:latin typeface="Arial"/>
                <a:cs typeface="Arial"/>
              </a:rPr>
              <a:t>ues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12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O</a:t>
            </a:r>
          </a:p>
        </p:txBody>
      </p:sp>
      <p:sp>
        <p:nvSpPr>
          <p:cNvPr id="4" name="object 4"/>
          <p:cNvSpPr/>
          <p:nvPr/>
        </p:nvSpPr>
        <p:spPr>
          <a:xfrm>
            <a:off x="1295400" y="5638800"/>
            <a:ext cx="1517552" cy="1012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1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072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6577" y="312723"/>
            <a:ext cx="8098736" cy="607025"/>
          </a:xfrm>
          <a:prstGeom prst="rect">
            <a:avLst/>
          </a:prstGeom>
        </p:spPr>
        <p:txBody>
          <a:bodyPr vert="horz" wrap="square" lIns="0" tIns="182054" rIns="0" bIns="0" rtlCol="0" anchor="ctr">
            <a:spAutoFit/>
          </a:bodyPr>
          <a:lstStyle/>
          <a:p>
            <a:pPr marL="1534799" algn="l">
              <a:lnSpc>
                <a:spcPts val="3311"/>
              </a:lnSpc>
            </a:pPr>
            <a:r>
              <a:rPr sz="2782" spc="-4" dirty="0"/>
              <a:t>E</a:t>
            </a:r>
            <a:r>
              <a:rPr sz="2782" dirty="0"/>
              <a:t>vapora</a:t>
            </a:r>
            <a:r>
              <a:rPr sz="2782" spc="-4" dirty="0"/>
              <a:t>t</a:t>
            </a:r>
            <a:r>
              <a:rPr sz="2782" dirty="0"/>
              <a:t>ive</a:t>
            </a:r>
            <a:r>
              <a:rPr sz="2782" spc="-12" dirty="0"/>
              <a:t> </a:t>
            </a:r>
            <a:r>
              <a:rPr sz="2782" spc="-4" dirty="0"/>
              <a:t>F</a:t>
            </a:r>
            <a:r>
              <a:rPr sz="2782" dirty="0"/>
              <a:t>amily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47800" y="1905000"/>
            <a:ext cx="7315200" cy="4116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772" indent="-264959">
              <a:buFont typeface="Arial"/>
              <a:buChar char="•"/>
              <a:tabLst>
                <a:tab pos="274772" algn="l"/>
              </a:tabLst>
            </a:pPr>
            <a:r>
              <a:rPr sz="2000" dirty="0">
                <a:latin typeface="Arial"/>
                <a:cs typeface="Arial"/>
              </a:rPr>
              <a:t>W</a:t>
            </a:r>
            <a:r>
              <a:rPr sz="2000" spc="-4" dirty="0">
                <a:latin typeface="Arial"/>
                <a:cs typeface="Arial"/>
              </a:rPr>
              <a:t>ha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4" dirty="0">
                <a:latin typeface="Arial"/>
                <a:cs typeface="Arial"/>
              </a:rPr>
              <a:t> i</a:t>
            </a:r>
            <a:r>
              <a:rPr sz="2000" dirty="0">
                <a:latin typeface="Arial"/>
                <a:cs typeface="Arial"/>
              </a:rPr>
              <a:t>s </a:t>
            </a:r>
            <a:r>
              <a:rPr sz="2000" spc="-4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n </a:t>
            </a:r>
            <a:r>
              <a:rPr sz="2000" spc="-4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-4" dirty="0">
                <a:latin typeface="Arial"/>
                <a:cs typeface="Arial"/>
              </a:rPr>
              <a:t>apo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4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ve</a:t>
            </a:r>
            <a:r>
              <a:rPr sz="2000" spc="1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-4" dirty="0">
                <a:latin typeface="Arial"/>
                <a:cs typeface="Arial"/>
              </a:rPr>
              <a:t>a</a:t>
            </a:r>
            <a:r>
              <a:rPr sz="2000" spc="4" dirty="0">
                <a:latin typeface="Arial"/>
                <a:cs typeface="Arial"/>
              </a:rPr>
              <a:t>m</a:t>
            </a:r>
            <a:r>
              <a:rPr sz="2000" spc="-4" dirty="0">
                <a:latin typeface="Arial"/>
                <a:cs typeface="Arial"/>
              </a:rPr>
              <a:t>il</a:t>
            </a:r>
            <a:r>
              <a:rPr sz="2000" dirty="0">
                <a:latin typeface="Arial"/>
                <a:cs typeface="Arial"/>
              </a:rPr>
              <a:t>y?</a:t>
            </a:r>
          </a:p>
          <a:p>
            <a:pPr marL="584381" marR="3925" lvl="1" indent="-221290">
              <a:spcBef>
                <a:spcPts val="374"/>
              </a:spcBef>
              <a:buFont typeface="Arial"/>
              <a:buChar char="–"/>
              <a:tabLst>
                <a:tab pos="584872" algn="l"/>
              </a:tabLst>
            </a:pPr>
            <a:r>
              <a:rPr sz="2000" spc="-4" dirty="0">
                <a:latin typeface="Arial"/>
                <a:cs typeface="Arial"/>
              </a:rPr>
              <a:t>E</a:t>
            </a:r>
            <a:r>
              <a:rPr sz="2000" spc="-8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apora</a:t>
            </a:r>
            <a:r>
              <a:rPr sz="2000" spc="-8" dirty="0">
                <a:latin typeface="Arial"/>
                <a:cs typeface="Arial"/>
              </a:rPr>
              <a:t>t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spc="-8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2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4" dirty="0">
                <a:latin typeface="Arial"/>
                <a:cs typeface="Arial"/>
              </a:rPr>
              <a:t>mil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-12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eans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4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spc="-4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8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apora</a:t>
            </a:r>
            <a:r>
              <a:rPr sz="2000" spc="-8" dirty="0">
                <a:latin typeface="Arial"/>
                <a:cs typeface="Arial"/>
              </a:rPr>
              <a:t>t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spc="-8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23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4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ponen</a:t>
            </a:r>
            <a:r>
              <a:rPr sz="2000" spc="-4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s u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ed</a:t>
            </a:r>
            <a:r>
              <a:rPr sz="2000" spc="-23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boa</a:t>
            </a:r>
            <a:r>
              <a:rPr sz="2000" spc="-4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w</a:t>
            </a:r>
            <a:r>
              <a:rPr sz="2000" spc="-4" dirty="0">
                <a:latin typeface="Arial"/>
                <a:cs typeface="Arial"/>
              </a:rPr>
              <a:t>it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-12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spc="-4" dirty="0">
                <a:latin typeface="Arial"/>
                <a:cs typeface="Arial"/>
              </a:rPr>
              <a:t>imil</a:t>
            </a:r>
            <a:r>
              <a:rPr sz="2000" dirty="0">
                <a:latin typeface="Arial"/>
                <a:cs typeface="Arial"/>
              </a:rPr>
              <a:t>ar </a:t>
            </a:r>
            <a:r>
              <a:rPr sz="2000" spc="-8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uel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spc="-8" dirty="0">
                <a:latin typeface="Arial"/>
                <a:cs typeface="Arial"/>
              </a:rPr>
              <a:t>y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spc="-8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em</a:t>
            </a:r>
            <a:r>
              <a:rPr sz="2000" spc="-23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hara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spc="-4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8" dirty="0">
                <a:latin typeface="Arial"/>
                <a:cs typeface="Arial"/>
              </a:rPr>
              <a:t>r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spc="-15" dirty="0">
                <a:latin typeface="Arial"/>
                <a:cs typeface="Arial"/>
              </a:rPr>
              <a:t>t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s</a:t>
            </a:r>
          </a:p>
          <a:p>
            <a:pPr marL="584381" marR="244842" lvl="1" indent="-221290">
              <a:spcBef>
                <a:spcPts val="371"/>
              </a:spcBef>
              <a:buFont typeface="Arial"/>
              <a:buChar char="–"/>
              <a:tabLst>
                <a:tab pos="584872" algn="l"/>
              </a:tabLst>
            </a:pPr>
            <a:r>
              <a:rPr sz="2000" spc="-4" dirty="0">
                <a:latin typeface="Arial"/>
                <a:cs typeface="Arial"/>
              </a:rPr>
              <a:t>E</a:t>
            </a:r>
            <a:r>
              <a:rPr sz="2000" spc="-8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apora</a:t>
            </a:r>
            <a:r>
              <a:rPr sz="2000" spc="-8" dirty="0">
                <a:latin typeface="Arial"/>
                <a:cs typeface="Arial"/>
              </a:rPr>
              <a:t>t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spc="-8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2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4" dirty="0">
                <a:latin typeface="Arial"/>
                <a:cs typeface="Arial"/>
              </a:rPr>
              <a:t>mili</a:t>
            </a:r>
            <a:r>
              <a:rPr sz="2000" dirty="0">
                <a:latin typeface="Arial"/>
                <a:cs typeface="Arial"/>
              </a:rPr>
              <a:t>es ha</a:t>
            </a:r>
            <a:r>
              <a:rPr sz="2000" spc="-8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2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spc="-4" dirty="0">
                <a:latin typeface="Arial"/>
                <a:cs typeface="Arial"/>
              </a:rPr>
              <a:t>imil</a:t>
            </a:r>
            <a:r>
              <a:rPr sz="2000" dirty="0">
                <a:latin typeface="Arial"/>
                <a:cs typeface="Arial"/>
              </a:rPr>
              <a:t>ar</a:t>
            </a:r>
            <a:r>
              <a:rPr sz="2000" spc="-12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uel</a:t>
            </a:r>
            <a:r>
              <a:rPr sz="2000" spc="-8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ho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23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t</a:t>
            </a:r>
            <a:r>
              <a:rPr sz="2000" spc="-8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pe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27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uel</a:t>
            </a:r>
            <a:r>
              <a:rPr sz="2000" spc="-4" dirty="0">
                <a:latin typeface="Arial"/>
                <a:cs typeface="Arial"/>
              </a:rPr>
              <a:t> t</a:t>
            </a:r>
            <a:r>
              <a:rPr sz="2000" dirty="0">
                <a:latin typeface="Arial"/>
                <a:cs typeface="Arial"/>
              </a:rPr>
              <a:t>ank </a:t>
            </a:r>
            <a:r>
              <a:rPr sz="2000" spc="-8" dirty="0">
                <a:latin typeface="Arial"/>
                <a:cs typeface="Arial"/>
              </a:rPr>
              <a:t>ty</a:t>
            </a:r>
            <a:r>
              <a:rPr sz="2000" dirty="0">
                <a:latin typeface="Arial"/>
                <a:cs typeface="Arial"/>
              </a:rPr>
              <a:t>pe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arbon</a:t>
            </a:r>
            <a:r>
              <a:rPr sz="2000" spc="-31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spc="-8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31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spc="4" dirty="0">
                <a:latin typeface="Arial"/>
                <a:cs typeface="Arial"/>
              </a:rPr>
              <a:t>z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27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8" dirty="0">
                <a:latin typeface="Arial"/>
                <a:cs typeface="Arial"/>
              </a:rPr>
              <a:t>t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.</a:t>
            </a:r>
          </a:p>
          <a:p>
            <a:pPr lvl="1">
              <a:lnSpc>
                <a:spcPct val="100000"/>
              </a:lnSpc>
              <a:buFont typeface="Arial"/>
              <a:buChar char="–"/>
            </a:pPr>
            <a:endParaRPr sz="2000" dirty="0">
              <a:latin typeface="Times New Roman"/>
              <a:cs typeface="Times New Roman"/>
            </a:endParaRPr>
          </a:p>
          <a:p>
            <a:pPr marL="274772" indent="-264959">
              <a:spcBef>
                <a:spcPts val="889"/>
              </a:spcBef>
              <a:buFont typeface="Arial"/>
              <a:buChar char="•"/>
              <a:tabLst>
                <a:tab pos="274772" algn="l"/>
              </a:tabLst>
            </a:pPr>
            <a:r>
              <a:rPr sz="2000" spc="-4" dirty="0">
                <a:latin typeface="Arial"/>
                <a:cs typeface="Arial"/>
              </a:rPr>
              <a:t>Cha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4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ct</a:t>
            </a:r>
            <a:r>
              <a:rPr sz="2000" spc="-4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st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cs</a:t>
            </a:r>
            <a:r>
              <a:rPr sz="2000" spc="12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-4" dirty="0">
                <a:latin typeface="Arial"/>
                <a:cs typeface="Arial"/>
              </a:rPr>
              <a:t> e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-4" dirty="0">
                <a:latin typeface="Arial"/>
                <a:cs typeface="Arial"/>
              </a:rPr>
              <a:t>apo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4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ve</a:t>
            </a:r>
            <a:r>
              <a:rPr sz="2000" spc="1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-4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-4" dirty="0">
                <a:latin typeface="Arial"/>
                <a:cs typeface="Arial"/>
              </a:rPr>
              <a:t>ilies</a:t>
            </a:r>
            <a:endParaRPr sz="2000" dirty="0">
              <a:latin typeface="Arial"/>
              <a:cs typeface="Arial"/>
            </a:endParaRPr>
          </a:p>
          <a:p>
            <a:pPr marL="584381" lvl="1" indent="-221290">
              <a:spcBef>
                <a:spcPts val="371"/>
              </a:spcBef>
              <a:buFont typeface="Arial"/>
              <a:buChar char="–"/>
              <a:tabLst>
                <a:tab pos="584872" algn="l"/>
              </a:tabLst>
            </a:pPr>
            <a:r>
              <a:rPr sz="2000" spc="-88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en</a:t>
            </a:r>
            <a:r>
              <a:rPr sz="2000" spc="-4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ed</a:t>
            </a:r>
            <a:r>
              <a:rPr sz="2000" spc="-12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4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ro</a:t>
            </a:r>
            <a:r>
              <a:rPr sz="2000" spc="-4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:</a:t>
            </a:r>
            <a:r>
              <a:rPr sz="2000" spc="-39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arbon</a:t>
            </a:r>
            <a:r>
              <a:rPr sz="2000" spc="-23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spc="-8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31" dirty="0">
                <a:latin typeface="Arial"/>
                <a:cs typeface="Arial"/>
              </a:rPr>
              <a:t> </a:t>
            </a:r>
            <a:r>
              <a:rPr sz="2000" spc="-8" dirty="0">
                <a:latin typeface="Arial"/>
                <a:cs typeface="Arial"/>
              </a:rPr>
              <a:t>v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.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pre</a:t>
            </a:r>
            <a:r>
              <a:rPr sz="2000" spc="4" dirty="0">
                <a:latin typeface="Arial"/>
                <a:cs typeface="Arial"/>
              </a:rPr>
              <a:t>ss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-8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31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-4" dirty="0">
                <a:latin typeface="Arial"/>
                <a:cs typeface="Arial"/>
              </a:rPr>
              <a:t>li</a:t>
            </a:r>
            <a:r>
              <a:rPr sz="2000" dirty="0">
                <a:latin typeface="Arial"/>
                <a:cs typeface="Arial"/>
              </a:rPr>
              <a:t>ef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spc="-8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4" dirty="0">
                <a:latin typeface="Arial"/>
                <a:cs typeface="Arial"/>
              </a:rPr>
              <a:t>l</a:t>
            </a:r>
            <a:r>
              <a:rPr sz="2000" spc="-8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</a:t>
            </a:r>
          </a:p>
          <a:p>
            <a:pPr marL="584381" lvl="1" indent="-221290">
              <a:spcBef>
                <a:spcPts val="371"/>
              </a:spcBef>
              <a:buFont typeface="Arial"/>
              <a:buChar char="–"/>
              <a:tabLst>
                <a:tab pos="584872" algn="l"/>
              </a:tabLst>
            </a:pPr>
            <a:r>
              <a:rPr sz="2000" spc="-4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uel</a:t>
            </a:r>
            <a:r>
              <a:rPr sz="2000" spc="-4" dirty="0">
                <a:latin typeface="Arial"/>
                <a:cs typeface="Arial"/>
              </a:rPr>
              <a:t> t</a:t>
            </a:r>
            <a:r>
              <a:rPr sz="2000" dirty="0">
                <a:latin typeface="Arial"/>
                <a:cs typeface="Arial"/>
              </a:rPr>
              <a:t>ank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spc="-8" dirty="0">
                <a:latin typeface="Arial"/>
                <a:cs typeface="Arial"/>
              </a:rPr>
              <a:t>ty</a:t>
            </a:r>
            <a:r>
              <a:rPr sz="2000" dirty="0">
                <a:latin typeface="Arial"/>
                <a:cs typeface="Arial"/>
              </a:rPr>
              <a:t>pe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: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8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al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8" dirty="0">
                <a:latin typeface="Arial"/>
                <a:cs typeface="Arial"/>
              </a:rPr>
              <a:t>v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.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-4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spc="-8" dirty="0">
                <a:latin typeface="Arial"/>
                <a:cs typeface="Arial"/>
              </a:rPr>
              <a:t>t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c</a:t>
            </a:r>
          </a:p>
          <a:p>
            <a:pPr marL="584381" lvl="1" indent="-221290">
              <a:spcBef>
                <a:spcPts val="371"/>
              </a:spcBef>
              <a:buFont typeface="Arial"/>
              <a:buChar char="–"/>
              <a:tabLst>
                <a:tab pos="584872" algn="l"/>
              </a:tabLst>
            </a:pPr>
            <a:r>
              <a:rPr sz="2000" spc="-4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uel</a:t>
            </a:r>
            <a:r>
              <a:rPr sz="2000" spc="-4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ho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23" dirty="0">
                <a:latin typeface="Arial"/>
                <a:cs typeface="Arial"/>
              </a:rPr>
              <a:t> </a:t>
            </a:r>
            <a:r>
              <a:rPr sz="2000" spc="-8" dirty="0">
                <a:latin typeface="Arial"/>
                <a:cs typeface="Arial"/>
              </a:rPr>
              <a:t>ty</a:t>
            </a:r>
            <a:r>
              <a:rPr sz="2000" dirty="0">
                <a:latin typeface="Arial"/>
                <a:cs typeface="Arial"/>
              </a:rPr>
              <a:t>pe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: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U</a:t>
            </a:r>
            <a:r>
              <a:rPr sz="2000" spc="-8" dirty="0">
                <a:latin typeface="Arial"/>
                <a:cs typeface="Arial"/>
              </a:rPr>
              <a:t>.</a:t>
            </a:r>
            <a:r>
              <a:rPr sz="2000" spc="-4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.</a:t>
            </a:r>
            <a:r>
              <a:rPr sz="2000" spc="-8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E</a:t>
            </a:r>
            <a:r>
              <a:rPr sz="2000" spc="-116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93" dirty="0">
                <a:latin typeface="Arial"/>
                <a:cs typeface="Arial"/>
              </a:rPr>
              <a:t> </a:t>
            </a:r>
            <a:r>
              <a:rPr sz="2000" spc="-8" dirty="0">
                <a:latin typeface="Arial"/>
                <a:cs typeface="Arial"/>
              </a:rPr>
              <a:t>v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.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C</a:t>
            </a:r>
            <a:r>
              <a:rPr sz="2000" spc="-4" dirty="0">
                <a:latin typeface="Arial"/>
                <a:cs typeface="Arial"/>
              </a:rPr>
              <a:t>A</a:t>
            </a:r>
            <a:r>
              <a:rPr sz="2000" spc="4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B</a:t>
            </a:r>
          </a:p>
          <a:p>
            <a:pPr marL="584381" lvl="1" indent="-221290">
              <a:spcBef>
                <a:spcPts val="371"/>
              </a:spcBef>
              <a:buFont typeface="Arial"/>
              <a:buChar char="–"/>
              <a:tabLst>
                <a:tab pos="584872" algn="l"/>
              </a:tabLst>
            </a:pPr>
            <a:r>
              <a:rPr sz="2000" spc="-4" dirty="0">
                <a:latin typeface="Arial"/>
                <a:cs typeface="Arial"/>
              </a:rPr>
              <a:t>B</a:t>
            </a:r>
            <a:r>
              <a:rPr sz="2000" dirty="0">
                <a:latin typeface="Arial"/>
                <a:cs typeface="Arial"/>
              </a:rPr>
              <a:t>oat</a:t>
            </a:r>
            <a:r>
              <a:rPr sz="2000" spc="-8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spc="4" dirty="0">
                <a:latin typeface="Arial"/>
                <a:cs typeface="Arial"/>
              </a:rPr>
              <a:t>z</a:t>
            </a:r>
            <a:r>
              <a:rPr sz="2000" dirty="0">
                <a:latin typeface="Arial"/>
                <a:cs typeface="Arial"/>
              </a:rPr>
              <a:t>e:</a:t>
            </a:r>
            <a:r>
              <a:rPr sz="2000" spc="-27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ra</a:t>
            </a:r>
            <a:r>
              <a:rPr sz="2000" spc="-4" dirty="0">
                <a:latin typeface="Arial"/>
                <a:cs typeface="Arial"/>
              </a:rPr>
              <a:t>il</a:t>
            </a:r>
            <a:r>
              <a:rPr sz="2000" dirty="0">
                <a:latin typeface="Arial"/>
                <a:cs typeface="Arial"/>
              </a:rPr>
              <a:t>erab</a:t>
            </a:r>
            <a:r>
              <a:rPr sz="2000" spc="-4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23" dirty="0">
                <a:latin typeface="Arial"/>
                <a:cs typeface="Arial"/>
              </a:rPr>
              <a:t> </a:t>
            </a:r>
            <a:r>
              <a:rPr sz="2000" spc="-8" dirty="0">
                <a:latin typeface="Arial"/>
                <a:cs typeface="Arial"/>
              </a:rPr>
              <a:t>v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.</a:t>
            </a:r>
            <a:r>
              <a:rPr sz="2000" spc="-12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non</a:t>
            </a:r>
            <a:r>
              <a:rPr sz="2000" spc="-4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ra</a:t>
            </a:r>
            <a:r>
              <a:rPr sz="2000" spc="-4" dirty="0">
                <a:latin typeface="Arial"/>
                <a:cs typeface="Arial"/>
              </a:rPr>
              <a:t>il</a:t>
            </a:r>
            <a:r>
              <a:rPr sz="2000" dirty="0">
                <a:latin typeface="Arial"/>
                <a:cs typeface="Arial"/>
              </a:rPr>
              <a:t>erab</a:t>
            </a:r>
            <a:r>
              <a:rPr sz="2000" spc="-4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69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0600" y="203389"/>
            <a:ext cx="6067773" cy="607025"/>
          </a:xfrm>
          <a:prstGeom prst="rect">
            <a:avLst/>
          </a:prstGeom>
        </p:spPr>
        <p:txBody>
          <a:bodyPr vert="horz" wrap="square" lIns="0" tIns="182054" rIns="0" bIns="0" rtlCol="0" anchor="ctr">
            <a:spAutoFit/>
          </a:bodyPr>
          <a:lstStyle/>
          <a:p>
            <a:pPr marL="1534799">
              <a:lnSpc>
                <a:spcPts val="3311"/>
              </a:lnSpc>
            </a:pPr>
            <a:r>
              <a:rPr sz="2782" spc="-4" dirty="0"/>
              <a:t>E</a:t>
            </a:r>
            <a:r>
              <a:rPr sz="2782" dirty="0"/>
              <a:t>vapora</a:t>
            </a:r>
            <a:r>
              <a:rPr sz="2782" spc="-4" dirty="0"/>
              <a:t>t</a:t>
            </a:r>
            <a:r>
              <a:rPr sz="2782" dirty="0"/>
              <a:t>ive</a:t>
            </a:r>
            <a:r>
              <a:rPr sz="2782" spc="-12" dirty="0"/>
              <a:t> </a:t>
            </a:r>
            <a:r>
              <a:rPr sz="2782" spc="-4" dirty="0"/>
              <a:t>F</a:t>
            </a:r>
            <a:r>
              <a:rPr sz="2782" dirty="0"/>
              <a:t>amily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54791" y="5633517"/>
            <a:ext cx="5891617" cy="856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772" marR="3925" indent="-264959">
              <a:buFont typeface="Arial"/>
              <a:buChar char="•"/>
              <a:tabLst>
                <a:tab pos="274772" algn="l"/>
              </a:tabLst>
            </a:pPr>
            <a:r>
              <a:rPr sz="1854" spc="-4" dirty="0">
                <a:latin typeface="Arial"/>
                <a:cs typeface="Arial"/>
              </a:rPr>
              <a:t>Al</a:t>
            </a:r>
            <a:r>
              <a:rPr sz="1854" dirty="0">
                <a:latin typeface="Arial"/>
                <a:cs typeface="Arial"/>
              </a:rPr>
              <a:t>l</a:t>
            </a:r>
            <a:r>
              <a:rPr sz="1854" spc="8" dirty="0">
                <a:latin typeface="Arial"/>
                <a:cs typeface="Arial"/>
              </a:rPr>
              <a:t> </a:t>
            </a:r>
            <a:r>
              <a:rPr sz="1854" dirty="0">
                <a:latin typeface="Arial"/>
                <a:cs typeface="Arial"/>
              </a:rPr>
              <a:t>m</a:t>
            </a:r>
            <a:r>
              <a:rPr sz="1854" spc="-4" dirty="0">
                <a:latin typeface="Arial"/>
                <a:cs typeface="Arial"/>
              </a:rPr>
              <a:t>odel</a:t>
            </a:r>
            <a:r>
              <a:rPr sz="1854" dirty="0">
                <a:latin typeface="Arial"/>
                <a:cs typeface="Arial"/>
              </a:rPr>
              <a:t>s</a:t>
            </a:r>
            <a:r>
              <a:rPr sz="1854" spc="12" dirty="0">
                <a:latin typeface="Arial"/>
                <a:cs typeface="Arial"/>
              </a:rPr>
              <a:t> </a:t>
            </a:r>
            <a:r>
              <a:rPr sz="1854" dirty="0">
                <a:latin typeface="Arial"/>
                <a:cs typeface="Arial"/>
              </a:rPr>
              <a:t>t</a:t>
            </a:r>
            <a:r>
              <a:rPr sz="1854" spc="-4" dirty="0">
                <a:latin typeface="Arial"/>
                <a:cs typeface="Arial"/>
              </a:rPr>
              <a:t>ha</a:t>
            </a:r>
            <a:r>
              <a:rPr sz="1854" dirty="0">
                <a:latin typeface="Arial"/>
                <a:cs typeface="Arial"/>
              </a:rPr>
              <a:t>t</a:t>
            </a:r>
            <a:r>
              <a:rPr sz="1854" spc="-4" dirty="0">
                <a:latin typeface="Arial"/>
                <a:cs typeface="Arial"/>
              </a:rPr>
              <a:t> ha</a:t>
            </a:r>
            <a:r>
              <a:rPr sz="1854" dirty="0">
                <a:latin typeface="Arial"/>
                <a:cs typeface="Arial"/>
              </a:rPr>
              <a:t>ve t</a:t>
            </a:r>
            <a:r>
              <a:rPr sz="1854" spc="-4" dirty="0">
                <a:latin typeface="Arial"/>
                <a:cs typeface="Arial"/>
              </a:rPr>
              <a:t>he</a:t>
            </a:r>
            <a:r>
              <a:rPr sz="1854" dirty="0">
                <a:latin typeface="Arial"/>
                <a:cs typeface="Arial"/>
              </a:rPr>
              <a:t>se c</a:t>
            </a:r>
            <a:r>
              <a:rPr sz="1854" spc="-4" dirty="0">
                <a:latin typeface="Arial"/>
                <a:cs typeface="Arial"/>
              </a:rPr>
              <a:t>ha</a:t>
            </a:r>
            <a:r>
              <a:rPr sz="1854" dirty="0">
                <a:latin typeface="Arial"/>
                <a:cs typeface="Arial"/>
              </a:rPr>
              <a:t>r</a:t>
            </a:r>
            <a:r>
              <a:rPr sz="1854" spc="-4" dirty="0">
                <a:latin typeface="Arial"/>
                <a:cs typeface="Arial"/>
              </a:rPr>
              <a:t>a</a:t>
            </a:r>
            <a:r>
              <a:rPr sz="1854" dirty="0">
                <a:latin typeface="Arial"/>
                <a:cs typeface="Arial"/>
              </a:rPr>
              <a:t>ct</a:t>
            </a:r>
            <a:r>
              <a:rPr sz="1854" spc="-4" dirty="0">
                <a:latin typeface="Arial"/>
                <a:cs typeface="Arial"/>
              </a:rPr>
              <a:t>e</a:t>
            </a:r>
            <a:r>
              <a:rPr sz="1854" dirty="0">
                <a:latin typeface="Arial"/>
                <a:cs typeface="Arial"/>
              </a:rPr>
              <a:t>r</a:t>
            </a:r>
            <a:r>
              <a:rPr sz="1854" spc="-4" dirty="0">
                <a:latin typeface="Arial"/>
                <a:cs typeface="Arial"/>
              </a:rPr>
              <a:t>i</a:t>
            </a:r>
            <a:r>
              <a:rPr sz="1854" dirty="0">
                <a:latin typeface="Arial"/>
                <a:cs typeface="Arial"/>
              </a:rPr>
              <a:t>st</a:t>
            </a:r>
            <a:r>
              <a:rPr sz="1854" spc="-4" dirty="0">
                <a:latin typeface="Arial"/>
                <a:cs typeface="Arial"/>
              </a:rPr>
              <a:t>i</a:t>
            </a:r>
            <a:r>
              <a:rPr sz="1854" dirty="0">
                <a:latin typeface="Arial"/>
                <a:cs typeface="Arial"/>
              </a:rPr>
              <a:t>cs </a:t>
            </a:r>
            <a:r>
              <a:rPr sz="1854" spc="-4" dirty="0">
                <a:latin typeface="Arial"/>
                <a:cs typeface="Arial"/>
              </a:rPr>
              <a:t>a</a:t>
            </a:r>
            <a:r>
              <a:rPr sz="1854" dirty="0">
                <a:latin typeface="Arial"/>
                <a:cs typeface="Arial"/>
              </a:rPr>
              <a:t>re c</a:t>
            </a:r>
            <a:r>
              <a:rPr sz="1854" spc="-4" dirty="0">
                <a:latin typeface="Arial"/>
                <a:cs typeface="Arial"/>
              </a:rPr>
              <a:t>on</a:t>
            </a:r>
            <a:r>
              <a:rPr sz="1854" dirty="0">
                <a:latin typeface="Arial"/>
                <a:cs typeface="Arial"/>
              </a:rPr>
              <a:t>s</a:t>
            </a:r>
            <a:r>
              <a:rPr sz="1854" spc="-4" dirty="0">
                <a:latin typeface="Arial"/>
                <a:cs typeface="Arial"/>
              </a:rPr>
              <a:t>ide</a:t>
            </a:r>
            <a:r>
              <a:rPr sz="1854" spc="4" dirty="0">
                <a:latin typeface="Arial"/>
                <a:cs typeface="Arial"/>
              </a:rPr>
              <a:t>r</a:t>
            </a:r>
            <a:r>
              <a:rPr sz="1854" spc="-4" dirty="0">
                <a:latin typeface="Arial"/>
                <a:cs typeface="Arial"/>
              </a:rPr>
              <a:t>e</a:t>
            </a:r>
            <a:r>
              <a:rPr sz="1854" dirty="0">
                <a:latin typeface="Arial"/>
                <a:cs typeface="Arial"/>
              </a:rPr>
              <a:t>d</a:t>
            </a:r>
            <a:r>
              <a:rPr sz="1854" spc="19" dirty="0">
                <a:latin typeface="Arial"/>
                <a:cs typeface="Arial"/>
              </a:rPr>
              <a:t> </a:t>
            </a:r>
            <a:r>
              <a:rPr sz="1854" b="1" u="heavy" spc="-4" dirty="0">
                <a:latin typeface="Arial"/>
                <a:cs typeface="Arial"/>
              </a:rPr>
              <a:t>on</a:t>
            </a:r>
            <a:r>
              <a:rPr sz="1854" b="1" u="heavy" dirty="0">
                <a:latin typeface="Arial"/>
                <a:cs typeface="Arial"/>
              </a:rPr>
              <a:t>e</a:t>
            </a:r>
            <a:r>
              <a:rPr sz="1854" b="1" dirty="0">
                <a:latin typeface="Arial"/>
                <a:cs typeface="Arial"/>
              </a:rPr>
              <a:t> </a:t>
            </a:r>
            <a:r>
              <a:rPr sz="1854" spc="-4" dirty="0">
                <a:latin typeface="Arial"/>
                <a:cs typeface="Arial"/>
              </a:rPr>
              <a:t>e</a:t>
            </a:r>
            <a:r>
              <a:rPr sz="1854" dirty="0">
                <a:latin typeface="Arial"/>
                <a:cs typeface="Arial"/>
              </a:rPr>
              <a:t>v</a:t>
            </a:r>
            <a:r>
              <a:rPr sz="1854" spc="-4" dirty="0">
                <a:latin typeface="Arial"/>
                <a:cs typeface="Arial"/>
              </a:rPr>
              <a:t>apo</a:t>
            </a:r>
            <a:r>
              <a:rPr sz="1854" dirty="0">
                <a:latin typeface="Arial"/>
                <a:cs typeface="Arial"/>
              </a:rPr>
              <a:t>r</a:t>
            </a:r>
            <a:r>
              <a:rPr sz="1854" spc="-4" dirty="0">
                <a:latin typeface="Arial"/>
                <a:cs typeface="Arial"/>
              </a:rPr>
              <a:t>a</a:t>
            </a:r>
            <a:r>
              <a:rPr sz="1854" spc="4" dirty="0">
                <a:latin typeface="Arial"/>
                <a:cs typeface="Arial"/>
              </a:rPr>
              <a:t>t</a:t>
            </a:r>
            <a:r>
              <a:rPr sz="1854" spc="-4" dirty="0">
                <a:latin typeface="Arial"/>
                <a:cs typeface="Arial"/>
              </a:rPr>
              <a:t>i</a:t>
            </a:r>
            <a:r>
              <a:rPr sz="1854" dirty="0">
                <a:latin typeface="Arial"/>
                <a:cs typeface="Arial"/>
              </a:rPr>
              <a:t>ve</a:t>
            </a:r>
            <a:r>
              <a:rPr sz="1854" spc="8" dirty="0">
                <a:latin typeface="Arial"/>
                <a:cs typeface="Arial"/>
              </a:rPr>
              <a:t> </a:t>
            </a:r>
            <a:r>
              <a:rPr sz="1854" dirty="0">
                <a:latin typeface="Arial"/>
                <a:cs typeface="Arial"/>
              </a:rPr>
              <a:t>f</a:t>
            </a:r>
            <a:r>
              <a:rPr sz="1854" spc="-4" dirty="0">
                <a:latin typeface="Arial"/>
                <a:cs typeface="Arial"/>
              </a:rPr>
              <a:t>a</a:t>
            </a:r>
            <a:r>
              <a:rPr sz="1854" dirty="0">
                <a:latin typeface="Arial"/>
                <a:cs typeface="Arial"/>
              </a:rPr>
              <a:t>m</a:t>
            </a:r>
            <a:r>
              <a:rPr sz="1854" spc="-4" dirty="0">
                <a:latin typeface="Arial"/>
                <a:cs typeface="Arial"/>
              </a:rPr>
              <a:t>il</a:t>
            </a:r>
            <a:r>
              <a:rPr sz="1854" dirty="0">
                <a:latin typeface="Arial"/>
                <a:cs typeface="Arial"/>
              </a:rPr>
              <a:t>y</a:t>
            </a:r>
            <a:r>
              <a:rPr sz="1854" spc="12" dirty="0">
                <a:latin typeface="Arial"/>
                <a:cs typeface="Arial"/>
              </a:rPr>
              <a:t> </a:t>
            </a:r>
            <a:r>
              <a:rPr sz="1854" spc="-4" dirty="0">
                <a:latin typeface="Arial"/>
                <a:cs typeface="Arial"/>
              </a:rPr>
              <a:t>an</a:t>
            </a:r>
            <a:r>
              <a:rPr sz="1854" dirty="0">
                <a:latin typeface="Arial"/>
                <a:cs typeface="Arial"/>
              </a:rPr>
              <a:t>d </a:t>
            </a:r>
            <a:r>
              <a:rPr sz="1854" spc="-4" dirty="0">
                <a:latin typeface="Arial"/>
                <a:cs typeface="Arial"/>
              </a:rPr>
              <a:t>nee</a:t>
            </a:r>
            <a:r>
              <a:rPr sz="1854" dirty="0">
                <a:latin typeface="Arial"/>
                <a:cs typeface="Arial"/>
              </a:rPr>
              <a:t>d</a:t>
            </a:r>
            <a:r>
              <a:rPr sz="1854" spc="8" dirty="0">
                <a:latin typeface="Arial"/>
                <a:cs typeface="Arial"/>
              </a:rPr>
              <a:t> </a:t>
            </a:r>
            <a:r>
              <a:rPr sz="1854" spc="-4" dirty="0">
                <a:latin typeface="Arial"/>
                <a:cs typeface="Arial"/>
              </a:rPr>
              <a:t>onl</a:t>
            </a:r>
            <a:r>
              <a:rPr sz="1854" dirty="0">
                <a:latin typeface="Arial"/>
                <a:cs typeface="Arial"/>
              </a:rPr>
              <a:t>y</a:t>
            </a:r>
            <a:r>
              <a:rPr sz="1854" spc="12" dirty="0">
                <a:latin typeface="Arial"/>
                <a:cs typeface="Arial"/>
              </a:rPr>
              <a:t> </a:t>
            </a:r>
            <a:r>
              <a:rPr sz="1854" spc="-4" dirty="0">
                <a:latin typeface="Arial"/>
                <a:cs typeface="Arial"/>
              </a:rPr>
              <a:t>one </a:t>
            </a:r>
            <a:r>
              <a:rPr sz="1854" dirty="0">
                <a:latin typeface="Arial"/>
                <a:cs typeface="Arial"/>
              </a:rPr>
              <a:t>c</a:t>
            </a:r>
            <a:r>
              <a:rPr sz="1854" spc="-4" dirty="0">
                <a:latin typeface="Arial"/>
                <a:cs typeface="Arial"/>
              </a:rPr>
              <a:t>e</a:t>
            </a:r>
            <a:r>
              <a:rPr sz="1854" dirty="0">
                <a:latin typeface="Arial"/>
                <a:cs typeface="Arial"/>
              </a:rPr>
              <a:t>rt</a:t>
            </a:r>
            <a:r>
              <a:rPr sz="1854" spc="-4" dirty="0">
                <a:latin typeface="Arial"/>
                <a:cs typeface="Arial"/>
              </a:rPr>
              <a:t>i</a:t>
            </a:r>
            <a:r>
              <a:rPr sz="1854" dirty="0">
                <a:latin typeface="Arial"/>
                <a:cs typeface="Arial"/>
              </a:rPr>
              <a:t>f</a:t>
            </a:r>
            <a:r>
              <a:rPr sz="1854" spc="-4" dirty="0">
                <a:latin typeface="Arial"/>
                <a:cs typeface="Arial"/>
              </a:rPr>
              <a:t>i</a:t>
            </a:r>
            <a:r>
              <a:rPr sz="1854" dirty="0">
                <a:latin typeface="Arial"/>
                <a:cs typeface="Arial"/>
              </a:rPr>
              <a:t>c</a:t>
            </a:r>
            <a:r>
              <a:rPr sz="1854" spc="-4" dirty="0">
                <a:latin typeface="Arial"/>
                <a:cs typeface="Arial"/>
              </a:rPr>
              <a:t>a</a:t>
            </a:r>
            <a:r>
              <a:rPr sz="1854" dirty="0">
                <a:latin typeface="Arial"/>
                <a:cs typeface="Arial"/>
              </a:rPr>
              <a:t>t</a:t>
            </a:r>
            <a:r>
              <a:rPr sz="1854" spc="-4" dirty="0">
                <a:latin typeface="Arial"/>
                <a:cs typeface="Arial"/>
              </a:rPr>
              <a:t>io</a:t>
            </a:r>
            <a:r>
              <a:rPr sz="1854" dirty="0">
                <a:latin typeface="Arial"/>
                <a:cs typeface="Arial"/>
              </a:rPr>
              <a:t>n</a:t>
            </a:r>
            <a:r>
              <a:rPr sz="1854" spc="8" dirty="0">
                <a:latin typeface="Arial"/>
                <a:cs typeface="Arial"/>
              </a:rPr>
              <a:t> </a:t>
            </a:r>
            <a:r>
              <a:rPr sz="1854" spc="-4" dirty="0">
                <a:latin typeface="Arial"/>
                <a:cs typeface="Arial"/>
              </a:rPr>
              <a:t>appli</a:t>
            </a:r>
            <a:r>
              <a:rPr sz="1854" dirty="0">
                <a:latin typeface="Arial"/>
                <a:cs typeface="Arial"/>
              </a:rPr>
              <a:t>c</a:t>
            </a:r>
            <a:r>
              <a:rPr sz="1854" spc="-4" dirty="0">
                <a:latin typeface="Arial"/>
                <a:cs typeface="Arial"/>
              </a:rPr>
              <a:t>a</a:t>
            </a:r>
            <a:r>
              <a:rPr sz="1854" dirty="0">
                <a:latin typeface="Arial"/>
                <a:cs typeface="Arial"/>
              </a:rPr>
              <a:t>t</a:t>
            </a:r>
            <a:r>
              <a:rPr sz="1854" spc="-4" dirty="0">
                <a:latin typeface="Arial"/>
                <a:cs typeface="Arial"/>
              </a:rPr>
              <a:t>ion</a:t>
            </a:r>
            <a:endParaRPr sz="1854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0654" y="1187787"/>
            <a:ext cx="4902546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13">
              <a:lnSpc>
                <a:spcPts val="1654"/>
              </a:lnSpc>
            </a:pPr>
            <a:r>
              <a:rPr sz="2000" spc="-4" dirty="0">
                <a:latin typeface="Arial"/>
                <a:cs typeface="Arial"/>
              </a:rPr>
              <a:t>E</a:t>
            </a:r>
            <a:r>
              <a:rPr sz="2000" spc="-12" dirty="0">
                <a:latin typeface="Arial"/>
                <a:cs typeface="Arial"/>
              </a:rPr>
              <a:t>x</a:t>
            </a:r>
            <a:r>
              <a:rPr sz="2000" spc="-8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-8" dirty="0">
                <a:latin typeface="Arial"/>
                <a:cs typeface="Arial"/>
              </a:rPr>
              <a:t>p</a:t>
            </a:r>
            <a:r>
              <a:rPr sz="2000" spc="-4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4" dirty="0">
                <a:latin typeface="Arial"/>
                <a:cs typeface="Arial"/>
              </a:rPr>
              <a:t> Si</a:t>
            </a:r>
            <a:r>
              <a:rPr sz="2000" spc="-8" dirty="0">
                <a:latin typeface="Arial"/>
                <a:cs typeface="Arial"/>
              </a:rPr>
              <a:t>ng</a:t>
            </a:r>
            <a:r>
              <a:rPr sz="2000" spc="-4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8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-8" dirty="0">
                <a:latin typeface="Arial"/>
                <a:cs typeface="Arial"/>
              </a:rPr>
              <a:t>apo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8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ve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-8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-4" dirty="0">
                <a:latin typeface="Arial"/>
                <a:cs typeface="Arial"/>
              </a:rPr>
              <a:t>il</a:t>
            </a:r>
            <a:r>
              <a:rPr sz="2000" dirty="0">
                <a:latin typeface="Arial"/>
                <a:cs typeface="Arial"/>
              </a:rPr>
              <a:t>y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579379"/>
              </p:ext>
            </p:extLst>
          </p:nvPr>
        </p:nvGraphicFramePr>
        <p:xfrm>
          <a:off x="1524000" y="1893479"/>
          <a:ext cx="6553200" cy="32523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76600"/>
                <a:gridCol w="3276600"/>
              </a:tblGrid>
              <a:tr h="45664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Fu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2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Desi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ily</a:t>
                      </a:r>
                      <a:r>
                        <a:rPr sz="12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</a:tr>
              <a:tr h="45664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Fu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A1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6647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Fu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25764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200" b="1" spc="-8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bon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Can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42290" marR="881380">
                        <a:lnSpc>
                          <a:spcPct val="100000"/>
                        </a:lnSpc>
                        <a:tabLst>
                          <a:tab pos="1101090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0.5L	–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60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ga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ll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ons 0.75L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62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93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ga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ll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ons 1.0L	–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93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124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ga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ll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ons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6647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200" b="1" spc="-9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railera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12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ont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railera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le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il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ab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425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207571"/>
            <a:ext cx="5545082" cy="607025"/>
          </a:xfrm>
          <a:prstGeom prst="rect">
            <a:avLst/>
          </a:prstGeom>
        </p:spPr>
        <p:txBody>
          <a:bodyPr vert="horz" wrap="square" lIns="0" tIns="182054" rIns="0" bIns="0" rtlCol="0" anchor="ctr">
            <a:spAutoFit/>
          </a:bodyPr>
          <a:lstStyle/>
          <a:p>
            <a:pPr marL="1534799" algn="l">
              <a:lnSpc>
                <a:spcPts val="3311"/>
              </a:lnSpc>
            </a:pPr>
            <a:r>
              <a:rPr sz="2782" spc="-4" dirty="0"/>
              <a:t>E</a:t>
            </a:r>
            <a:r>
              <a:rPr sz="2782" dirty="0"/>
              <a:t>vapora</a:t>
            </a:r>
            <a:r>
              <a:rPr sz="2782" spc="-4" dirty="0"/>
              <a:t>t</a:t>
            </a:r>
            <a:r>
              <a:rPr sz="2782" dirty="0"/>
              <a:t>ive</a:t>
            </a:r>
            <a:r>
              <a:rPr sz="2782" spc="-12" dirty="0"/>
              <a:t> </a:t>
            </a:r>
            <a:r>
              <a:rPr sz="2782" spc="-4" dirty="0"/>
              <a:t>F</a:t>
            </a:r>
            <a:r>
              <a:rPr sz="2782" dirty="0"/>
              <a:t>amily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81539" y="5334000"/>
            <a:ext cx="5746865" cy="8560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772" marR="3925" indent="-264959" algn="just">
              <a:buFont typeface="Arial"/>
              <a:buChar char="•"/>
              <a:tabLst>
                <a:tab pos="274772" algn="l"/>
              </a:tabLst>
            </a:pPr>
            <a:r>
              <a:rPr sz="1854" dirty="0">
                <a:latin typeface="Arial"/>
                <a:cs typeface="Arial"/>
              </a:rPr>
              <a:t>M</a:t>
            </a:r>
            <a:r>
              <a:rPr sz="1854" spc="-4" dirty="0">
                <a:latin typeface="Arial"/>
                <a:cs typeface="Arial"/>
              </a:rPr>
              <a:t>odel</a:t>
            </a:r>
            <a:r>
              <a:rPr sz="1854" dirty="0">
                <a:latin typeface="Arial"/>
                <a:cs typeface="Arial"/>
              </a:rPr>
              <a:t>s</a:t>
            </a:r>
            <a:r>
              <a:rPr sz="1854" spc="12" dirty="0">
                <a:latin typeface="Arial"/>
                <a:cs typeface="Arial"/>
              </a:rPr>
              <a:t> </a:t>
            </a:r>
            <a:r>
              <a:rPr sz="1854" spc="-4" dirty="0">
                <a:latin typeface="Arial"/>
                <a:cs typeface="Arial"/>
              </a:rPr>
              <a:t>u</a:t>
            </a:r>
            <a:r>
              <a:rPr sz="1854" dirty="0">
                <a:latin typeface="Arial"/>
                <a:cs typeface="Arial"/>
              </a:rPr>
              <a:t>s</a:t>
            </a:r>
            <a:r>
              <a:rPr sz="1854" spc="-4" dirty="0">
                <a:latin typeface="Arial"/>
                <a:cs typeface="Arial"/>
              </a:rPr>
              <a:t>in</a:t>
            </a:r>
            <a:r>
              <a:rPr sz="1854" dirty="0">
                <a:latin typeface="Arial"/>
                <a:cs typeface="Arial"/>
              </a:rPr>
              <a:t>g</a:t>
            </a:r>
            <a:r>
              <a:rPr sz="1854" spc="8" dirty="0">
                <a:latin typeface="Arial"/>
                <a:cs typeface="Arial"/>
              </a:rPr>
              <a:t> </a:t>
            </a:r>
            <a:r>
              <a:rPr sz="1854" spc="-4" dirty="0">
                <a:latin typeface="Arial"/>
                <a:cs typeface="Arial"/>
              </a:rPr>
              <a:t>pla</a:t>
            </a:r>
            <a:r>
              <a:rPr sz="1854" dirty="0">
                <a:latin typeface="Arial"/>
                <a:cs typeface="Arial"/>
              </a:rPr>
              <a:t>st</a:t>
            </a:r>
            <a:r>
              <a:rPr sz="1854" spc="-4" dirty="0">
                <a:latin typeface="Arial"/>
                <a:cs typeface="Arial"/>
              </a:rPr>
              <a:t>i</a:t>
            </a:r>
            <a:r>
              <a:rPr sz="1854" dirty="0">
                <a:latin typeface="Arial"/>
                <a:cs typeface="Arial"/>
              </a:rPr>
              <a:t>c</a:t>
            </a:r>
            <a:r>
              <a:rPr sz="1854" spc="12" dirty="0">
                <a:latin typeface="Arial"/>
                <a:cs typeface="Arial"/>
              </a:rPr>
              <a:t> </a:t>
            </a:r>
            <a:r>
              <a:rPr sz="1854" dirty="0">
                <a:latin typeface="Arial"/>
                <a:cs typeface="Arial"/>
              </a:rPr>
              <a:t>t</a:t>
            </a:r>
            <a:r>
              <a:rPr sz="1854" spc="-4" dirty="0">
                <a:latin typeface="Arial"/>
                <a:cs typeface="Arial"/>
              </a:rPr>
              <a:t>an</a:t>
            </a:r>
            <a:r>
              <a:rPr sz="1854" dirty="0">
                <a:latin typeface="Arial"/>
                <a:cs typeface="Arial"/>
              </a:rPr>
              <a:t>ks </a:t>
            </a:r>
            <a:r>
              <a:rPr sz="1854" spc="-4" dirty="0">
                <a:latin typeface="Arial"/>
                <a:cs typeface="Arial"/>
              </a:rPr>
              <a:t>wil</a:t>
            </a:r>
            <a:r>
              <a:rPr sz="1854" dirty="0">
                <a:latin typeface="Arial"/>
                <a:cs typeface="Arial"/>
              </a:rPr>
              <a:t>l</a:t>
            </a:r>
            <a:r>
              <a:rPr sz="1854" spc="15" dirty="0">
                <a:latin typeface="Arial"/>
                <a:cs typeface="Arial"/>
              </a:rPr>
              <a:t> </a:t>
            </a:r>
            <a:r>
              <a:rPr sz="1854" spc="-4" dirty="0">
                <a:latin typeface="Arial"/>
                <a:cs typeface="Arial"/>
              </a:rPr>
              <a:t>b</a:t>
            </a:r>
            <a:r>
              <a:rPr sz="1854" dirty="0">
                <a:latin typeface="Arial"/>
                <a:cs typeface="Arial"/>
              </a:rPr>
              <a:t>e </a:t>
            </a:r>
            <a:r>
              <a:rPr sz="1854" spc="-4" dirty="0">
                <a:latin typeface="Arial"/>
                <a:cs typeface="Arial"/>
              </a:rPr>
              <a:t>i</a:t>
            </a:r>
            <a:r>
              <a:rPr sz="1854" dirty="0">
                <a:latin typeface="Arial"/>
                <a:cs typeface="Arial"/>
              </a:rPr>
              <a:t>n</a:t>
            </a:r>
            <a:r>
              <a:rPr sz="1854" spc="8" dirty="0">
                <a:latin typeface="Arial"/>
                <a:cs typeface="Arial"/>
              </a:rPr>
              <a:t> </a:t>
            </a:r>
            <a:r>
              <a:rPr sz="1854" spc="-4" dirty="0">
                <a:latin typeface="Arial"/>
                <a:cs typeface="Arial"/>
              </a:rPr>
              <a:t>on</a:t>
            </a:r>
            <a:r>
              <a:rPr sz="1854" dirty="0">
                <a:latin typeface="Arial"/>
                <a:cs typeface="Arial"/>
              </a:rPr>
              <a:t>e </a:t>
            </a:r>
            <a:r>
              <a:rPr sz="1854" spc="-4" dirty="0">
                <a:latin typeface="Arial"/>
                <a:cs typeface="Arial"/>
              </a:rPr>
              <a:t>e</a:t>
            </a:r>
            <a:r>
              <a:rPr sz="1854" dirty="0">
                <a:latin typeface="Arial"/>
                <a:cs typeface="Arial"/>
              </a:rPr>
              <a:t>v</a:t>
            </a:r>
            <a:r>
              <a:rPr sz="1854" spc="-4" dirty="0">
                <a:latin typeface="Arial"/>
                <a:cs typeface="Arial"/>
              </a:rPr>
              <a:t>apo</a:t>
            </a:r>
            <a:r>
              <a:rPr sz="1854" dirty="0">
                <a:latin typeface="Arial"/>
                <a:cs typeface="Arial"/>
              </a:rPr>
              <a:t>r</a:t>
            </a:r>
            <a:r>
              <a:rPr sz="1854" spc="-4" dirty="0">
                <a:latin typeface="Arial"/>
                <a:cs typeface="Arial"/>
              </a:rPr>
              <a:t>a</a:t>
            </a:r>
            <a:r>
              <a:rPr sz="1854" dirty="0">
                <a:latin typeface="Arial"/>
                <a:cs typeface="Arial"/>
              </a:rPr>
              <a:t>t</a:t>
            </a:r>
            <a:r>
              <a:rPr sz="1854" spc="-4" dirty="0">
                <a:latin typeface="Arial"/>
                <a:cs typeface="Arial"/>
              </a:rPr>
              <a:t>i</a:t>
            </a:r>
            <a:r>
              <a:rPr sz="1854" dirty="0">
                <a:latin typeface="Arial"/>
                <a:cs typeface="Arial"/>
              </a:rPr>
              <a:t>ve f</a:t>
            </a:r>
            <a:r>
              <a:rPr sz="1854" spc="-4" dirty="0">
                <a:latin typeface="Arial"/>
                <a:cs typeface="Arial"/>
              </a:rPr>
              <a:t>a</a:t>
            </a:r>
            <a:r>
              <a:rPr sz="1854" dirty="0">
                <a:latin typeface="Arial"/>
                <a:cs typeface="Arial"/>
              </a:rPr>
              <a:t>m</a:t>
            </a:r>
            <a:r>
              <a:rPr sz="1854" spc="-4" dirty="0">
                <a:latin typeface="Arial"/>
                <a:cs typeface="Arial"/>
              </a:rPr>
              <a:t>il</a:t>
            </a:r>
            <a:r>
              <a:rPr sz="1854" dirty="0">
                <a:latin typeface="Arial"/>
                <a:cs typeface="Arial"/>
              </a:rPr>
              <a:t>y;</a:t>
            </a:r>
            <a:r>
              <a:rPr sz="1854" spc="-4" dirty="0">
                <a:latin typeface="Arial"/>
                <a:cs typeface="Arial"/>
              </a:rPr>
              <a:t> </a:t>
            </a:r>
            <a:r>
              <a:rPr sz="1854" spc="4" dirty="0">
                <a:latin typeface="Arial"/>
                <a:cs typeface="Arial"/>
              </a:rPr>
              <a:t>m</a:t>
            </a:r>
            <a:r>
              <a:rPr sz="1854" spc="-4" dirty="0">
                <a:latin typeface="Arial"/>
                <a:cs typeface="Arial"/>
              </a:rPr>
              <a:t>odel</a:t>
            </a:r>
            <a:r>
              <a:rPr sz="1854" dirty="0">
                <a:latin typeface="Arial"/>
                <a:cs typeface="Arial"/>
              </a:rPr>
              <a:t>s</a:t>
            </a:r>
            <a:r>
              <a:rPr sz="1854" spc="12" dirty="0">
                <a:latin typeface="Arial"/>
                <a:cs typeface="Arial"/>
              </a:rPr>
              <a:t> </a:t>
            </a:r>
            <a:r>
              <a:rPr sz="1854" spc="-4" dirty="0">
                <a:latin typeface="Arial"/>
                <a:cs typeface="Arial"/>
              </a:rPr>
              <a:t>u</a:t>
            </a:r>
            <a:r>
              <a:rPr sz="1854" dirty="0">
                <a:latin typeface="Arial"/>
                <a:cs typeface="Arial"/>
              </a:rPr>
              <a:t>s</a:t>
            </a:r>
            <a:r>
              <a:rPr sz="1854" spc="-4" dirty="0">
                <a:latin typeface="Arial"/>
                <a:cs typeface="Arial"/>
              </a:rPr>
              <a:t>in</a:t>
            </a:r>
            <a:r>
              <a:rPr sz="1854" dirty="0">
                <a:latin typeface="Arial"/>
                <a:cs typeface="Arial"/>
              </a:rPr>
              <a:t>g</a:t>
            </a:r>
            <a:r>
              <a:rPr sz="1854" spc="19" dirty="0">
                <a:latin typeface="Arial"/>
                <a:cs typeface="Arial"/>
              </a:rPr>
              <a:t> </a:t>
            </a:r>
            <a:r>
              <a:rPr sz="1854" dirty="0">
                <a:latin typeface="Arial"/>
                <a:cs typeface="Arial"/>
              </a:rPr>
              <a:t>m</a:t>
            </a:r>
            <a:r>
              <a:rPr sz="1854" spc="-4" dirty="0">
                <a:latin typeface="Arial"/>
                <a:cs typeface="Arial"/>
              </a:rPr>
              <a:t>e</a:t>
            </a:r>
            <a:r>
              <a:rPr sz="1854" dirty="0">
                <a:latin typeface="Arial"/>
                <a:cs typeface="Arial"/>
              </a:rPr>
              <a:t>t</a:t>
            </a:r>
            <a:r>
              <a:rPr sz="1854" spc="-4" dirty="0">
                <a:latin typeface="Arial"/>
                <a:cs typeface="Arial"/>
              </a:rPr>
              <a:t>a</a:t>
            </a:r>
            <a:r>
              <a:rPr sz="1854" dirty="0">
                <a:latin typeface="Arial"/>
                <a:cs typeface="Arial"/>
              </a:rPr>
              <a:t>l t</a:t>
            </a:r>
            <a:r>
              <a:rPr sz="1854" spc="-4" dirty="0">
                <a:latin typeface="Arial"/>
                <a:cs typeface="Arial"/>
              </a:rPr>
              <a:t>an</a:t>
            </a:r>
            <a:r>
              <a:rPr sz="1854" dirty="0">
                <a:latin typeface="Arial"/>
                <a:cs typeface="Arial"/>
              </a:rPr>
              <a:t>ks</a:t>
            </a:r>
            <a:r>
              <a:rPr sz="1854" spc="-8" dirty="0">
                <a:latin typeface="Arial"/>
                <a:cs typeface="Arial"/>
              </a:rPr>
              <a:t> </a:t>
            </a:r>
            <a:r>
              <a:rPr sz="1854" spc="-4" dirty="0">
                <a:latin typeface="Arial"/>
                <a:cs typeface="Arial"/>
              </a:rPr>
              <a:t>wil</a:t>
            </a:r>
            <a:r>
              <a:rPr sz="1854" dirty="0">
                <a:latin typeface="Arial"/>
                <a:cs typeface="Arial"/>
              </a:rPr>
              <a:t>l</a:t>
            </a:r>
            <a:r>
              <a:rPr sz="1854" spc="15" dirty="0">
                <a:latin typeface="Arial"/>
                <a:cs typeface="Arial"/>
              </a:rPr>
              <a:t> </a:t>
            </a:r>
            <a:r>
              <a:rPr sz="1854" spc="-4" dirty="0">
                <a:latin typeface="Arial"/>
                <a:cs typeface="Arial"/>
              </a:rPr>
              <a:t>b</a:t>
            </a:r>
            <a:r>
              <a:rPr sz="1854" dirty="0">
                <a:latin typeface="Arial"/>
                <a:cs typeface="Arial"/>
              </a:rPr>
              <a:t>e </a:t>
            </a:r>
            <a:r>
              <a:rPr sz="1854" spc="-4" dirty="0">
                <a:latin typeface="Arial"/>
                <a:cs typeface="Arial"/>
              </a:rPr>
              <a:t>i</a:t>
            </a:r>
            <a:r>
              <a:rPr sz="1854" dirty="0">
                <a:latin typeface="Arial"/>
                <a:cs typeface="Arial"/>
              </a:rPr>
              <a:t>n</a:t>
            </a:r>
            <a:r>
              <a:rPr sz="1854" spc="8" dirty="0">
                <a:latin typeface="Arial"/>
                <a:cs typeface="Arial"/>
              </a:rPr>
              <a:t> </a:t>
            </a:r>
            <a:r>
              <a:rPr sz="1854" dirty="0">
                <a:latin typeface="Arial"/>
                <a:cs typeface="Arial"/>
              </a:rPr>
              <a:t>a s</a:t>
            </a:r>
            <a:r>
              <a:rPr sz="1854" spc="-4" dirty="0">
                <a:latin typeface="Arial"/>
                <a:cs typeface="Arial"/>
              </a:rPr>
              <a:t>e</a:t>
            </a:r>
            <a:r>
              <a:rPr sz="1854" dirty="0">
                <a:latin typeface="Arial"/>
                <a:cs typeface="Arial"/>
              </a:rPr>
              <a:t>c</a:t>
            </a:r>
            <a:r>
              <a:rPr sz="1854" spc="-4" dirty="0">
                <a:latin typeface="Arial"/>
                <a:cs typeface="Arial"/>
              </a:rPr>
              <a:t>ond </a:t>
            </a:r>
            <a:r>
              <a:rPr sz="1854" dirty="0">
                <a:latin typeface="Arial"/>
                <a:cs typeface="Arial"/>
              </a:rPr>
              <a:t>f</a:t>
            </a:r>
            <a:r>
              <a:rPr sz="1854" spc="-4" dirty="0">
                <a:latin typeface="Arial"/>
                <a:cs typeface="Arial"/>
              </a:rPr>
              <a:t>a</a:t>
            </a:r>
            <a:r>
              <a:rPr sz="1854" dirty="0">
                <a:latin typeface="Arial"/>
                <a:cs typeface="Arial"/>
              </a:rPr>
              <a:t>m</a:t>
            </a:r>
            <a:r>
              <a:rPr sz="1854" spc="-4" dirty="0">
                <a:latin typeface="Arial"/>
                <a:cs typeface="Arial"/>
              </a:rPr>
              <a:t>ily</a:t>
            </a:r>
            <a:endParaRPr sz="1854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19808" y="1326994"/>
            <a:ext cx="5207345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13">
              <a:lnSpc>
                <a:spcPts val="1654"/>
              </a:lnSpc>
            </a:pPr>
            <a:r>
              <a:rPr sz="2000" spc="-4" dirty="0">
                <a:latin typeface="Arial"/>
                <a:cs typeface="Arial"/>
              </a:rPr>
              <a:t>E</a:t>
            </a:r>
            <a:r>
              <a:rPr sz="2000" spc="-12" dirty="0">
                <a:latin typeface="Arial"/>
                <a:cs typeface="Arial"/>
              </a:rPr>
              <a:t>x</a:t>
            </a:r>
            <a:r>
              <a:rPr sz="2000" spc="-8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-8" dirty="0">
                <a:latin typeface="Arial"/>
                <a:cs typeface="Arial"/>
              </a:rPr>
              <a:t>p</a:t>
            </a:r>
            <a:r>
              <a:rPr sz="2000" spc="-4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31" dirty="0">
                <a:latin typeface="Arial"/>
                <a:cs typeface="Arial"/>
              </a:rPr>
              <a:t> </a:t>
            </a:r>
            <a:r>
              <a:rPr sz="2000" spc="-62" dirty="0">
                <a:latin typeface="Arial"/>
                <a:cs typeface="Arial"/>
              </a:rPr>
              <a:t>T</a:t>
            </a:r>
            <a:r>
              <a:rPr sz="2000" spc="-31" dirty="0">
                <a:latin typeface="Arial"/>
                <a:cs typeface="Arial"/>
              </a:rPr>
              <a:t>w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4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-8" dirty="0">
                <a:latin typeface="Arial"/>
                <a:cs typeface="Arial"/>
              </a:rPr>
              <a:t>apo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8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4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ve</a:t>
            </a:r>
            <a:r>
              <a:rPr sz="2000" spc="8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</a:t>
            </a:r>
            <a:r>
              <a:rPr sz="2000" spc="-8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-4" dirty="0">
                <a:latin typeface="Arial"/>
                <a:cs typeface="Arial"/>
              </a:rPr>
              <a:t>ili</a:t>
            </a:r>
            <a:r>
              <a:rPr sz="2000" spc="-8" dirty="0">
                <a:latin typeface="Arial"/>
                <a:cs typeface="Arial"/>
              </a:rPr>
              <a:t>es</a:t>
            </a:r>
            <a:endParaRPr sz="20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8033"/>
              </p:ext>
            </p:extLst>
          </p:nvPr>
        </p:nvGraphicFramePr>
        <p:xfrm>
          <a:off x="1447800" y="2057400"/>
          <a:ext cx="6553200" cy="2921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76600"/>
                <a:gridCol w="3276600"/>
              </a:tblGrid>
              <a:tr h="21030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Fu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200" b="1" spc="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Desi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n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ily</a:t>
                      </a:r>
                      <a:r>
                        <a:rPr sz="1200" b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DADA"/>
                    </a:solidFill>
                  </a:tcPr>
                </a:tc>
              </a:tr>
              <a:tr h="44296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Fu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A1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296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Fu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or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Metal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382662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200" b="1" spc="-8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bon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Can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is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s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542290" marR="995680">
                        <a:lnSpc>
                          <a:spcPct val="100000"/>
                        </a:lnSpc>
                        <a:tabLst>
                          <a:tab pos="1101090" algn="l"/>
                        </a:tabLst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0.5L	–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60</a:t>
                      </a:r>
                      <a:r>
                        <a:rPr sz="12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ga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ll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ons 0.75L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62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93</a:t>
                      </a:r>
                      <a:r>
                        <a:rPr sz="12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ga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ll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ons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4296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200" b="1" spc="-9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railera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le/N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ont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railera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le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1200" spc="-6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il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ab</a:t>
                      </a:r>
                      <a:r>
                        <a:rPr sz="120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e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600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8098736" cy="596827"/>
          </a:xfrm>
          <a:prstGeom prst="rect">
            <a:avLst/>
          </a:prstGeom>
        </p:spPr>
        <p:txBody>
          <a:bodyPr vert="horz" wrap="square" lIns="0" tIns="214182" rIns="0" bIns="0" rtlCol="0" anchor="ctr">
            <a:spAutoFit/>
          </a:bodyPr>
          <a:lstStyle/>
          <a:p>
            <a:pPr marL="612349"/>
            <a:r>
              <a:rPr sz="2473" dirty="0"/>
              <a:t>D</a:t>
            </a:r>
            <a:r>
              <a:rPr sz="2473" spc="-8" dirty="0"/>
              <a:t>e</a:t>
            </a:r>
            <a:r>
              <a:rPr sz="2473" spc="4" dirty="0"/>
              <a:t>s</a:t>
            </a:r>
            <a:r>
              <a:rPr sz="2473" spc="-4" dirty="0"/>
              <a:t>i</a:t>
            </a:r>
            <a:r>
              <a:rPr sz="2473" spc="-8" dirty="0"/>
              <a:t>gn</a:t>
            </a:r>
            <a:r>
              <a:rPr sz="2473" dirty="0"/>
              <a:t>-</a:t>
            </a:r>
            <a:r>
              <a:rPr sz="2473" spc="-4" dirty="0"/>
              <a:t>B</a:t>
            </a:r>
            <a:r>
              <a:rPr sz="2473" spc="-8" dirty="0"/>
              <a:t>a</a:t>
            </a:r>
            <a:r>
              <a:rPr sz="2473" spc="4" dirty="0"/>
              <a:t>s</a:t>
            </a:r>
            <a:r>
              <a:rPr sz="2473" spc="-8" dirty="0"/>
              <a:t>e</a:t>
            </a:r>
            <a:r>
              <a:rPr sz="2473" dirty="0"/>
              <a:t>d</a:t>
            </a:r>
            <a:r>
              <a:rPr sz="2473" spc="-23" dirty="0"/>
              <a:t> </a:t>
            </a:r>
            <a:r>
              <a:rPr sz="2473" spc="-4" dirty="0"/>
              <a:t>S</a:t>
            </a:r>
            <a:r>
              <a:rPr sz="2473" spc="4" dirty="0"/>
              <a:t>ys</a:t>
            </a:r>
            <a:r>
              <a:rPr sz="2473" spc="-4" dirty="0"/>
              <a:t>t</a:t>
            </a:r>
            <a:r>
              <a:rPr sz="2473" spc="-8" dirty="0"/>
              <a:t>e</a:t>
            </a:r>
            <a:r>
              <a:rPr sz="2473" dirty="0"/>
              <a:t>m</a:t>
            </a:r>
            <a:r>
              <a:rPr sz="2473" spc="-23" dirty="0"/>
              <a:t> </a:t>
            </a:r>
            <a:r>
              <a:rPr sz="2473" dirty="0"/>
              <a:t>C</a:t>
            </a:r>
            <a:r>
              <a:rPr sz="2473" spc="-8" dirty="0"/>
              <a:t>e</a:t>
            </a:r>
            <a:r>
              <a:rPr sz="2473" dirty="0"/>
              <a:t>r</a:t>
            </a:r>
            <a:r>
              <a:rPr sz="2473" spc="-4" dirty="0"/>
              <a:t>tifi</a:t>
            </a:r>
            <a:r>
              <a:rPr sz="2473" spc="4" dirty="0"/>
              <a:t>c</a:t>
            </a:r>
            <a:r>
              <a:rPr sz="2473" spc="-8" dirty="0"/>
              <a:t>a</a:t>
            </a:r>
            <a:r>
              <a:rPr sz="2473" spc="-4" dirty="0"/>
              <a:t>ti</a:t>
            </a:r>
            <a:r>
              <a:rPr sz="2473" spc="-8" dirty="0"/>
              <a:t>o</a:t>
            </a:r>
            <a:r>
              <a:rPr sz="2473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56576" y="3048000"/>
            <a:ext cx="6654023" cy="2752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772" indent="-264959">
              <a:buFont typeface="Arial"/>
              <a:buChar char="•"/>
              <a:tabLst>
                <a:tab pos="274772" algn="l"/>
              </a:tabLst>
            </a:pPr>
            <a:r>
              <a:rPr sz="2400" spc="-23" dirty="0">
                <a:latin typeface="Arial"/>
                <a:cs typeface="Arial"/>
              </a:rPr>
              <a:t>H</a:t>
            </a:r>
            <a:r>
              <a:rPr sz="2400" spc="-12" dirty="0">
                <a:latin typeface="Arial"/>
                <a:cs typeface="Arial"/>
              </a:rPr>
              <a:t>o</a:t>
            </a:r>
            <a:r>
              <a:rPr sz="2400" spc="-19" dirty="0">
                <a:latin typeface="Arial"/>
                <a:cs typeface="Arial"/>
              </a:rPr>
              <a:t>w</a:t>
            </a:r>
            <a:r>
              <a:rPr sz="2400" spc="8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is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desi</a:t>
            </a:r>
            <a:r>
              <a:rPr sz="2400" spc="-12" dirty="0">
                <a:latin typeface="Arial"/>
                <a:cs typeface="Arial"/>
              </a:rPr>
              <a:t>gn</a:t>
            </a:r>
            <a:r>
              <a:rPr sz="2400" spc="-8" dirty="0">
                <a:latin typeface="Arial"/>
                <a:cs typeface="Arial"/>
              </a:rPr>
              <a:t>-</a:t>
            </a:r>
            <a:r>
              <a:rPr sz="2400" spc="-12" dirty="0">
                <a:latin typeface="Arial"/>
                <a:cs typeface="Arial"/>
              </a:rPr>
              <a:t>base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certificati</a:t>
            </a:r>
            <a:r>
              <a:rPr sz="2400" spc="-12" dirty="0">
                <a:latin typeface="Arial"/>
                <a:cs typeface="Arial"/>
              </a:rPr>
              <a:t>o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-4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usef</a:t>
            </a:r>
            <a:r>
              <a:rPr sz="2400" spc="-12" dirty="0">
                <a:latin typeface="Arial"/>
                <a:cs typeface="Arial"/>
              </a:rPr>
              <a:t>ul?</a:t>
            </a:r>
            <a:endParaRPr sz="2400" dirty="0">
              <a:latin typeface="Arial"/>
              <a:cs typeface="Arial"/>
            </a:endParaRPr>
          </a:p>
          <a:p>
            <a:pPr marL="584381" marR="217364" lvl="1" indent="-221290">
              <a:spcBef>
                <a:spcPts val="456"/>
              </a:spcBef>
              <a:buFont typeface="Arial"/>
              <a:buChar char="–"/>
              <a:tabLst>
                <a:tab pos="584872" algn="l"/>
              </a:tabLst>
            </a:pPr>
            <a:r>
              <a:rPr sz="2400" spc="-4" dirty="0">
                <a:latin typeface="Arial"/>
                <a:cs typeface="Arial"/>
              </a:rPr>
              <a:t>Allow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9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boa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builde</a:t>
            </a:r>
            <a:r>
              <a:rPr sz="2400" dirty="0">
                <a:latin typeface="Arial"/>
                <a:cs typeface="Arial"/>
              </a:rPr>
              <a:t>rs</a:t>
            </a:r>
            <a:r>
              <a:rPr sz="2400" spc="1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8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4" dirty="0">
                <a:latin typeface="Arial"/>
                <a:cs typeface="Arial"/>
              </a:rPr>
              <a:t>ho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8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4" dirty="0">
                <a:latin typeface="Arial"/>
                <a:cs typeface="Arial"/>
              </a:rPr>
              <a:t>plian</a:t>
            </a:r>
            <a:r>
              <a:rPr sz="2400" dirty="0">
                <a:latin typeface="Arial"/>
                <a:cs typeface="Arial"/>
              </a:rPr>
              <a:t>ce </a:t>
            </a:r>
            <a:r>
              <a:rPr sz="2400" b="1" u="heavy" spc="19" dirty="0">
                <a:latin typeface="Arial"/>
                <a:cs typeface="Arial"/>
              </a:rPr>
              <a:t>w</a:t>
            </a:r>
            <a:r>
              <a:rPr sz="2400" b="1" u="heavy" spc="-8" dirty="0">
                <a:latin typeface="Arial"/>
                <a:cs typeface="Arial"/>
              </a:rPr>
              <a:t>i</a:t>
            </a:r>
            <a:r>
              <a:rPr sz="2400" b="1" u="heavy" dirty="0">
                <a:latin typeface="Arial"/>
                <a:cs typeface="Arial"/>
              </a:rPr>
              <a:t>t</a:t>
            </a:r>
            <a:r>
              <a:rPr sz="2400" b="1" u="heavy" spc="-4" dirty="0">
                <a:latin typeface="Arial"/>
                <a:cs typeface="Arial"/>
              </a:rPr>
              <a:t>hou</a:t>
            </a:r>
            <a:r>
              <a:rPr sz="2400" b="1" u="heavy" dirty="0">
                <a:latin typeface="Arial"/>
                <a:cs typeface="Arial"/>
              </a:rPr>
              <a:t>t</a:t>
            </a:r>
            <a:r>
              <a:rPr sz="2400" b="1" spc="-31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st</a:t>
            </a:r>
            <a:r>
              <a:rPr sz="2400" spc="-4" dirty="0">
                <a:latin typeface="Arial"/>
                <a:cs typeface="Arial"/>
              </a:rPr>
              <a:t>in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8" dirty="0">
                <a:latin typeface="Arial"/>
                <a:cs typeface="Arial"/>
              </a:rPr>
              <a:t> 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spc="-4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 c</a:t>
            </a:r>
            <a:r>
              <a:rPr sz="2400" spc="-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4" dirty="0">
                <a:latin typeface="Arial"/>
                <a:cs typeface="Arial"/>
              </a:rPr>
              <a:t>ple</a:t>
            </a:r>
            <a:r>
              <a:rPr sz="2400" dirty="0">
                <a:latin typeface="Arial"/>
                <a:cs typeface="Arial"/>
              </a:rPr>
              <a:t>te </a:t>
            </a:r>
            <a:r>
              <a:rPr sz="2400" spc="-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4" dirty="0">
                <a:latin typeface="Arial"/>
                <a:cs typeface="Arial"/>
              </a:rPr>
              <a:t>apo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ve syst</a:t>
            </a:r>
            <a:r>
              <a:rPr sz="2400" spc="-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4" dirty="0">
                <a:latin typeface="Arial"/>
                <a:cs typeface="Arial"/>
              </a:rPr>
              <a:t> i</a:t>
            </a:r>
            <a:r>
              <a:rPr sz="2400" dirty="0">
                <a:latin typeface="Arial"/>
                <a:cs typeface="Arial"/>
              </a:rPr>
              <a:t>n a s</a:t>
            </a:r>
            <a:r>
              <a:rPr sz="2400" spc="-4" dirty="0">
                <a:latin typeface="Arial"/>
                <a:cs typeface="Arial"/>
              </a:rPr>
              <a:t>eale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9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hou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4" dirty="0">
                <a:latin typeface="Arial"/>
                <a:cs typeface="Arial"/>
              </a:rPr>
              <a:t>in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1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2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4" dirty="0">
                <a:latin typeface="Arial"/>
                <a:cs typeface="Arial"/>
              </a:rPr>
              <a:t>apo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ve </a:t>
            </a:r>
            <a:r>
              <a:rPr sz="2400" spc="-4" dirty="0">
                <a:latin typeface="Arial"/>
                <a:cs typeface="Arial"/>
              </a:rPr>
              <a:t>de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rm</a:t>
            </a:r>
            <a:r>
              <a:rPr sz="2400" spc="-4" dirty="0">
                <a:latin typeface="Arial"/>
                <a:cs typeface="Arial"/>
              </a:rPr>
              <a:t>ina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4" dirty="0">
                <a:latin typeface="Arial"/>
                <a:cs typeface="Arial"/>
              </a:rPr>
              <a:t>io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19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4" dirty="0">
                <a:latin typeface="Arial"/>
                <a:cs typeface="Arial"/>
              </a:rPr>
              <a:t>lo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4" dirty="0">
                <a:latin typeface="Arial"/>
                <a:cs typeface="Arial"/>
              </a:rPr>
              <a:t>u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-4" dirty="0">
                <a:latin typeface="Arial"/>
                <a:cs typeface="Arial"/>
              </a:rPr>
              <a:t>SHED</a:t>
            </a:r>
            <a:r>
              <a:rPr sz="2400" dirty="0">
                <a:latin typeface="Arial"/>
                <a:cs typeface="Arial"/>
              </a:rPr>
              <a:t>)</a:t>
            </a:r>
          </a:p>
          <a:p>
            <a:pPr marL="584381" lvl="1" indent="-221290">
              <a:spcBef>
                <a:spcPts val="444"/>
              </a:spcBef>
              <a:buFont typeface="Arial"/>
              <a:buChar char="–"/>
              <a:tabLst>
                <a:tab pos="584872" algn="l"/>
              </a:tabLst>
            </a:pPr>
            <a:r>
              <a:rPr sz="2400" spc="-4" dirty="0">
                <a:latin typeface="Arial"/>
                <a:cs typeface="Arial"/>
              </a:rPr>
              <a:t>Redu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sts</a:t>
            </a:r>
            <a:r>
              <a:rPr sz="2400" spc="-8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st</a:t>
            </a:r>
            <a:r>
              <a:rPr sz="2400" spc="-4" dirty="0">
                <a:latin typeface="Arial"/>
                <a:cs typeface="Arial"/>
              </a:rPr>
              <a:t>ing</a:t>
            </a:r>
            <a:endParaRPr sz="2400" dirty="0">
              <a:latin typeface="Arial"/>
              <a:cs typeface="Arial"/>
            </a:endParaRPr>
          </a:p>
          <a:p>
            <a:pPr marL="584381" lvl="1" indent="-221290">
              <a:spcBef>
                <a:spcPts val="444"/>
              </a:spcBef>
              <a:buFont typeface="Arial"/>
              <a:buChar char="–"/>
              <a:tabLst>
                <a:tab pos="584872" algn="l"/>
              </a:tabLst>
            </a:pPr>
            <a:r>
              <a:rPr sz="2400" spc="-4" dirty="0">
                <a:latin typeface="Arial"/>
                <a:cs typeface="Arial"/>
              </a:rPr>
              <a:t>Redu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19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lea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8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st</a:t>
            </a:r>
            <a:r>
              <a:rPr sz="2400" spc="-4" dirty="0">
                <a:latin typeface="Arial"/>
                <a:cs typeface="Arial"/>
              </a:rPr>
              <a:t>in</a:t>
            </a:r>
            <a:r>
              <a:rPr sz="2400" dirty="0">
                <a:latin typeface="Arial"/>
                <a:cs typeface="Arial"/>
              </a:rPr>
              <a:t>g t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2934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676" y="533400"/>
            <a:ext cx="8098736" cy="38055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207990" marR="3925" indent="-1517135"/>
            <a:r>
              <a:rPr sz="2473" spc="-4" dirty="0"/>
              <a:t>B</a:t>
            </a:r>
            <a:r>
              <a:rPr sz="2473" spc="-8" dirty="0"/>
              <a:t>oa</a:t>
            </a:r>
            <a:r>
              <a:rPr sz="2473" dirty="0"/>
              <a:t>t</a:t>
            </a:r>
            <a:r>
              <a:rPr sz="2473" spc="-4" dirty="0"/>
              <a:t> B</a:t>
            </a:r>
            <a:r>
              <a:rPr sz="2473" spc="-8" dirty="0"/>
              <a:t>u</a:t>
            </a:r>
            <a:r>
              <a:rPr sz="2473" spc="-4" dirty="0"/>
              <a:t>il</a:t>
            </a:r>
            <a:r>
              <a:rPr sz="2473" spc="-8" dirty="0"/>
              <a:t>de</a:t>
            </a:r>
            <a:r>
              <a:rPr sz="2473" dirty="0"/>
              <a:t>r</a:t>
            </a:r>
            <a:r>
              <a:rPr sz="2473" spc="-4" dirty="0"/>
              <a:t> </a:t>
            </a:r>
            <a:r>
              <a:rPr sz="2473" dirty="0"/>
              <a:t>R</a:t>
            </a:r>
            <a:r>
              <a:rPr sz="2473" spc="-8" dirty="0"/>
              <a:t>e</a:t>
            </a:r>
            <a:r>
              <a:rPr sz="2473" spc="4" dirty="0"/>
              <a:t>s</a:t>
            </a:r>
            <a:r>
              <a:rPr sz="2473" spc="-8" dirty="0"/>
              <a:t>pon</a:t>
            </a:r>
            <a:r>
              <a:rPr sz="2473" spc="4" dirty="0"/>
              <a:t>s</a:t>
            </a:r>
            <a:r>
              <a:rPr sz="2473" spc="-4" dirty="0"/>
              <a:t>i</a:t>
            </a:r>
            <a:r>
              <a:rPr sz="2473" spc="-8" dirty="0"/>
              <a:t>b</a:t>
            </a:r>
            <a:r>
              <a:rPr sz="2473" spc="-4" dirty="0"/>
              <a:t>iliti</a:t>
            </a:r>
            <a:r>
              <a:rPr sz="2473" spc="-8" dirty="0"/>
              <a:t>e</a:t>
            </a:r>
            <a:r>
              <a:rPr sz="2473" dirty="0"/>
              <a:t>s</a:t>
            </a:r>
            <a:r>
              <a:rPr sz="2473" spc="-8" dirty="0"/>
              <a:t> a</a:t>
            </a:r>
            <a:r>
              <a:rPr sz="2473" spc="-4" dirty="0"/>
              <a:t>ft</a:t>
            </a:r>
            <a:r>
              <a:rPr sz="2473" spc="-8" dirty="0"/>
              <a:t>er </a:t>
            </a:r>
            <a:r>
              <a:rPr sz="2473" dirty="0"/>
              <a:t>C</a:t>
            </a:r>
            <a:r>
              <a:rPr sz="2473" spc="-8" dirty="0"/>
              <a:t>e</a:t>
            </a:r>
            <a:r>
              <a:rPr sz="2473" dirty="0"/>
              <a:t>r</a:t>
            </a:r>
            <a:r>
              <a:rPr sz="2473" spc="-4" dirty="0"/>
              <a:t>tifi</a:t>
            </a:r>
            <a:r>
              <a:rPr sz="2473" spc="4" dirty="0"/>
              <a:t>c</a:t>
            </a:r>
            <a:r>
              <a:rPr sz="2473" spc="-8" dirty="0"/>
              <a:t>a</a:t>
            </a:r>
            <a:r>
              <a:rPr sz="2473" spc="-4" dirty="0"/>
              <a:t>ti</a:t>
            </a:r>
            <a:r>
              <a:rPr sz="2473" spc="-8" dirty="0"/>
              <a:t>o</a:t>
            </a:r>
            <a:r>
              <a:rPr sz="2473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00200" y="2456402"/>
            <a:ext cx="7620000" cy="32598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772" indent="-264959">
              <a:buFont typeface="Arial"/>
              <a:buChar char="•"/>
              <a:tabLst>
                <a:tab pos="274772" algn="l"/>
              </a:tabLst>
            </a:pPr>
            <a:r>
              <a:rPr sz="2800" spc="-23" dirty="0">
                <a:latin typeface="Arial"/>
                <a:cs typeface="Arial"/>
              </a:rPr>
              <a:t>M</a:t>
            </a:r>
            <a:r>
              <a:rPr sz="2800" spc="-8" dirty="0">
                <a:latin typeface="Arial"/>
                <a:cs typeface="Arial"/>
              </a:rPr>
              <a:t>ust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8" dirty="0">
                <a:latin typeface="Arial"/>
                <a:cs typeface="Arial"/>
              </a:rPr>
              <a:t>re-</a:t>
            </a:r>
            <a:r>
              <a:rPr sz="2800" spc="-12" dirty="0">
                <a:latin typeface="Arial"/>
                <a:cs typeface="Arial"/>
              </a:rPr>
              <a:t>apply</a:t>
            </a:r>
            <a:r>
              <a:rPr sz="2800" spc="4" dirty="0">
                <a:latin typeface="Arial"/>
                <a:cs typeface="Arial"/>
              </a:rPr>
              <a:t> </a:t>
            </a:r>
            <a:r>
              <a:rPr sz="2800" spc="-8" dirty="0">
                <a:latin typeface="Arial"/>
                <a:cs typeface="Arial"/>
              </a:rPr>
              <a:t>f</a:t>
            </a:r>
            <a:r>
              <a:rPr sz="2800" spc="-12" dirty="0">
                <a:latin typeface="Arial"/>
                <a:cs typeface="Arial"/>
              </a:rPr>
              <a:t>o</a:t>
            </a:r>
            <a:r>
              <a:rPr sz="2800" spc="-8" dirty="0">
                <a:latin typeface="Arial"/>
                <a:cs typeface="Arial"/>
              </a:rPr>
              <a:t>r</a:t>
            </a:r>
            <a:r>
              <a:rPr sz="2800" spc="4" dirty="0">
                <a:latin typeface="Arial"/>
                <a:cs typeface="Arial"/>
              </a:rPr>
              <a:t> </a:t>
            </a:r>
            <a:r>
              <a:rPr sz="2800" spc="-8" dirty="0">
                <a:latin typeface="Arial"/>
                <a:cs typeface="Arial"/>
              </a:rPr>
              <a:t>certificati</a:t>
            </a:r>
            <a:r>
              <a:rPr sz="2800" spc="-12" dirty="0">
                <a:latin typeface="Arial"/>
                <a:cs typeface="Arial"/>
              </a:rPr>
              <a:t>o</a:t>
            </a:r>
            <a:r>
              <a:rPr sz="2800" spc="-15" dirty="0">
                <a:latin typeface="Arial"/>
                <a:cs typeface="Arial"/>
              </a:rPr>
              <a:t>n</a:t>
            </a:r>
            <a:r>
              <a:rPr sz="2800" spc="-4" dirty="0">
                <a:latin typeface="Arial"/>
                <a:cs typeface="Arial"/>
              </a:rPr>
              <a:t> </a:t>
            </a:r>
            <a:r>
              <a:rPr sz="2800" spc="-8" dirty="0">
                <a:latin typeface="Arial"/>
                <a:cs typeface="Arial"/>
              </a:rPr>
              <a:t>eac</a:t>
            </a: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4" dirty="0">
                <a:latin typeface="Arial"/>
                <a:cs typeface="Arial"/>
              </a:rPr>
              <a:t> </a:t>
            </a:r>
            <a:r>
              <a:rPr sz="2800" spc="-23" dirty="0">
                <a:latin typeface="Arial"/>
                <a:cs typeface="Arial"/>
              </a:rPr>
              <a:t>m</a:t>
            </a:r>
            <a:r>
              <a:rPr sz="2800" spc="-12" dirty="0">
                <a:latin typeface="Arial"/>
                <a:cs typeface="Arial"/>
              </a:rPr>
              <a:t>ode</a:t>
            </a:r>
            <a:r>
              <a:rPr sz="2800" spc="-8" dirty="0">
                <a:latin typeface="Arial"/>
                <a:cs typeface="Arial"/>
              </a:rPr>
              <a:t>l</a:t>
            </a:r>
            <a:r>
              <a:rPr sz="2800" spc="12" dirty="0">
                <a:latin typeface="Arial"/>
                <a:cs typeface="Arial"/>
              </a:rPr>
              <a:t> </a:t>
            </a:r>
            <a:r>
              <a:rPr sz="2800" spc="-8" dirty="0">
                <a:latin typeface="Arial"/>
                <a:cs typeface="Arial"/>
              </a:rPr>
              <a:t>year</a:t>
            </a:r>
            <a:endParaRPr sz="2800" dirty="0">
              <a:latin typeface="Arial"/>
              <a:cs typeface="Arial"/>
            </a:endParaRPr>
          </a:p>
          <a:p>
            <a:pPr marL="274772" marR="128063" indent="-264959">
              <a:spcBef>
                <a:spcPts val="518"/>
              </a:spcBef>
              <a:buFont typeface="Arial"/>
              <a:buChar char="•"/>
              <a:tabLst>
                <a:tab pos="274772" algn="l"/>
              </a:tabLst>
            </a:pPr>
            <a:r>
              <a:rPr sz="2800" spc="-23" dirty="0">
                <a:latin typeface="Arial"/>
                <a:cs typeface="Arial"/>
              </a:rPr>
              <a:t>N</a:t>
            </a:r>
            <a:r>
              <a:rPr sz="2800" spc="-12" dirty="0">
                <a:latin typeface="Arial"/>
                <a:cs typeface="Arial"/>
              </a:rPr>
              <a:t>o</a:t>
            </a:r>
            <a:r>
              <a:rPr sz="2800" spc="-8" dirty="0">
                <a:latin typeface="Arial"/>
                <a:cs typeface="Arial"/>
              </a:rPr>
              <a:t>tify</a:t>
            </a:r>
            <a:r>
              <a:rPr sz="2800" spc="-4" dirty="0">
                <a:latin typeface="Arial"/>
                <a:cs typeface="Arial"/>
              </a:rPr>
              <a:t> </a:t>
            </a:r>
            <a:r>
              <a:rPr sz="2800" spc="-23" dirty="0">
                <a:latin typeface="Arial"/>
                <a:cs typeface="Arial"/>
              </a:rPr>
              <a:t>C</a:t>
            </a:r>
            <a:r>
              <a:rPr sz="2800" spc="-19" dirty="0">
                <a:latin typeface="Arial"/>
                <a:cs typeface="Arial"/>
              </a:rPr>
              <a:t>A</a:t>
            </a:r>
            <a:r>
              <a:rPr sz="2800" spc="-23" dirty="0">
                <a:latin typeface="Arial"/>
                <a:cs typeface="Arial"/>
              </a:rPr>
              <a:t>R</a:t>
            </a:r>
            <a:r>
              <a:rPr sz="2800" spc="-15" dirty="0">
                <a:latin typeface="Arial"/>
                <a:cs typeface="Arial"/>
              </a:rPr>
              <a:t>B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spc="-12" dirty="0">
                <a:latin typeface="Arial"/>
                <a:cs typeface="Arial"/>
              </a:rPr>
              <a:t>o</a:t>
            </a:r>
            <a:r>
              <a:rPr sz="2800" spc="-8" dirty="0">
                <a:latin typeface="Arial"/>
                <a:cs typeface="Arial"/>
              </a:rPr>
              <a:t>f </a:t>
            </a:r>
            <a:r>
              <a:rPr sz="2800" spc="-12" dirty="0">
                <a:latin typeface="Arial"/>
                <a:cs typeface="Arial"/>
              </a:rPr>
              <a:t>changes</a:t>
            </a:r>
            <a:r>
              <a:rPr sz="2800" spc="4" dirty="0">
                <a:latin typeface="Arial"/>
                <a:cs typeface="Arial"/>
              </a:rPr>
              <a:t> </a:t>
            </a:r>
            <a:r>
              <a:rPr sz="2800" spc="-8" dirty="0">
                <a:latin typeface="Arial"/>
                <a:cs typeface="Arial"/>
              </a:rPr>
              <a:t>usi</a:t>
            </a:r>
            <a:r>
              <a:rPr sz="2800" spc="-12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4" dirty="0">
                <a:latin typeface="Arial"/>
                <a:cs typeface="Arial"/>
              </a:rPr>
              <a:t> </a:t>
            </a:r>
            <a:r>
              <a:rPr sz="2800" spc="-8" dirty="0">
                <a:latin typeface="Arial"/>
                <a:cs typeface="Arial"/>
              </a:rPr>
              <a:t>runni</a:t>
            </a:r>
            <a:r>
              <a:rPr sz="2800" spc="-12" dirty="0">
                <a:latin typeface="Arial"/>
                <a:cs typeface="Arial"/>
              </a:rPr>
              <a:t>n</a:t>
            </a:r>
            <a:r>
              <a:rPr sz="2800" spc="-15" dirty="0">
                <a:latin typeface="Arial"/>
                <a:cs typeface="Arial"/>
              </a:rPr>
              <a:t>g</a:t>
            </a:r>
            <a:r>
              <a:rPr sz="2800" spc="12" dirty="0">
                <a:latin typeface="Arial"/>
                <a:cs typeface="Arial"/>
              </a:rPr>
              <a:t> </a:t>
            </a:r>
            <a:r>
              <a:rPr sz="2800" spc="-12" dirty="0">
                <a:latin typeface="Arial"/>
                <a:cs typeface="Arial"/>
              </a:rPr>
              <a:t>change</a:t>
            </a:r>
            <a:r>
              <a:rPr sz="2800" spc="-8" dirty="0">
                <a:latin typeface="Arial"/>
                <a:cs typeface="Arial"/>
              </a:rPr>
              <a:t> process</a:t>
            </a:r>
            <a:endParaRPr sz="2800" dirty="0">
              <a:latin typeface="Arial"/>
              <a:cs typeface="Arial"/>
            </a:endParaRPr>
          </a:p>
          <a:p>
            <a:pPr marL="584381" lvl="1" indent="-221290">
              <a:spcBef>
                <a:spcPts val="456"/>
              </a:spcBef>
              <a:buFont typeface="Arial"/>
              <a:buChar char="–"/>
              <a:tabLst>
                <a:tab pos="584872" algn="l"/>
              </a:tabLst>
            </a:pPr>
            <a:r>
              <a:rPr sz="2800" spc="-4" dirty="0">
                <a:latin typeface="Arial"/>
                <a:cs typeface="Arial"/>
              </a:rPr>
              <a:t>Change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19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to</a:t>
            </a:r>
            <a:r>
              <a:rPr sz="2800" spc="-8" dirty="0">
                <a:latin typeface="Arial"/>
                <a:cs typeface="Arial"/>
              </a:rPr>
              <a:t> </a:t>
            </a:r>
            <a:r>
              <a:rPr sz="2800" spc="-4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-4" dirty="0">
                <a:latin typeface="Arial"/>
                <a:cs typeface="Arial"/>
              </a:rPr>
              <a:t>apo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4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4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ve</a:t>
            </a:r>
            <a:r>
              <a:rPr sz="2800" spc="19" dirty="0">
                <a:latin typeface="Arial"/>
                <a:cs typeface="Arial"/>
              </a:rPr>
              <a:t> </a:t>
            </a:r>
            <a:r>
              <a:rPr sz="2800" spc="-4" dirty="0">
                <a:latin typeface="Arial"/>
                <a:cs typeface="Arial"/>
              </a:rPr>
              <a:t>de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4" dirty="0">
                <a:latin typeface="Arial"/>
                <a:cs typeface="Arial"/>
              </a:rPr>
              <a:t>ign</a:t>
            </a:r>
            <a:endParaRPr sz="2800" dirty="0">
              <a:latin typeface="Arial"/>
              <a:cs typeface="Arial"/>
            </a:endParaRPr>
          </a:p>
          <a:p>
            <a:pPr marL="584381" lvl="1" indent="-221290">
              <a:spcBef>
                <a:spcPts val="444"/>
              </a:spcBef>
              <a:buFont typeface="Arial"/>
              <a:buChar char="–"/>
              <a:tabLst>
                <a:tab pos="584872" algn="l"/>
              </a:tabLst>
            </a:pPr>
            <a:r>
              <a:rPr sz="2800" dirty="0">
                <a:latin typeface="Arial"/>
                <a:cs typeface="Arial"/>
              </a:rPr>
              <a:t>M</a:t>
            </a:r>
            <a:r>
              <a:rPr sz="2800" spc="-4" dirty="0">
                <a:latin typeface="Arial"/>
                <a:cs typeface="Arial"/>
              </a:rPr>
              <a:t>ode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8" dirty="0">
                <a:latin typeface="Arial"/>
                <a:cs typeface="Arial"/>
              </a:rPr>
              <a:t> </a:t>
            </a:r>
            <a:r>
              <a:rPr sz="2800" spc="-4" dirty="0">
                <a:latin typeface="Arial"/>
                <a:cs typeface="Arial"/>
              </a:rPr>
              <a:t>addi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4" dirty="0">
                <a:latin typeface="Arial"/>
                <a:cs typeface="Arial"/>
              </a:rPr>
              <a:t>ions</a:t>
            </a:r>
            <a:endParaRPr sz="2800" dirty="0">
              <a:latin typeface="Arial"/>
              <a:cs typeface="Arial"/>
            </a:endParaRPr>
          </a:p>
          <a:p>
            <a:pPr marL="274772" marR="3925" indent="-264959">
              <a:spcBef>
                <a:spcPts val="506"/>
              </a:spcBef>
              <a:buFont typeface="Arial"/>
              <a:buChar char="•"/>
              <a:tabLst>
                <a:tab pos="274772" algn="l"/>
              </a:tabLst>
            </a:pPr>
            <a:r>
              <a:rPr sz="2800" spc="-19" dirty="0">
                <a:latin typeface="Arial"/>
                <a:cs typeface="Arial"/>
              </a:rPr>
              <a:t>B</a:t>
            </a:r>
            <a:r>
              <a:rPr sz="2800" spc="-12" dirty="0">
                <a:latin typeface="Arial"/>
                <a:cs typeface="Arial"/>
              </a:rPr>
              <a:t>oa</a:t>
            </a:r>
            <a:r>
              <a:rPr sz="2800" spc="-8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spc="-12" dirty="0">
                <a:latin typeface="Arial"/>
                <a:cs typeface="Arial"/>
              </a:rPr>
              <a:t>bu</a:t>
            </a:r>
            <a:r>
              <a:rPr sz="2800" spc="-8" dirty="0">
                <a:latin typeface="Arial"/>
                <a:cs typeface="Arial"/>
              </a:rPr>
              <a:t>il</a:t>
            </a:r>
            <a:r>
              <a:rPr sz="2800" spc="-12" dirty="0">
                <a:latin typeface="Arial"/>
                <a:cs typeface="Arial"/>
              </a:rPr>
              <a:t>de</a:t>
            </a:r>
            <a:r>
              <a:rPr sz="2800" spc="-8" dirty="0">
                <a:latin typeface="Arial"/>
                <a:cs typeface="Arial"/>
              </a:rPr>
              <a:t>r</a:t>
            </a:r>
            <a:r>
              <a:rPr sz="2800" spc="12" dirty="0">
                <a:latin typeface="Arial"/>
                <a:cs typeface="Arial"/>
              </a:rPr>
              <a:t> </a:t>
            </a:r>
            <a:r>
              <a:rPr sz="2800" spc="-12" dirty="0">
                <a:latin typeface="Arial"/>
                <a:cs typeface="Arial"/>
              </a:rPr>
              <a:t>is</a:t>
            </a:r>
            <a:r>
              <a:rPr sz="2800" spc="-4" dirty="0">
                <a:latin typeface="Arial"/>
                <a:cs typeface="Arial"/>
              </a:rPr>
              <a:t> </a:t>
            </a:r>
            <a:r>
              <a:rPr sz="2800" spc="-12" dirty="0">
                <a:latin typeface="Arial"/>
                <a:cs typeface="Arial"/>
              </a:rPr>
              <a:t>no</a:t>
            </a:r>
            <a:r>
              <a:rPr sz="2800" spc="-8" dirty="0">
                <a:latin typeface="Arial"/>
                <a:cs typeface="Arial"/>
              </a:rPr>
              <a:t>t responsi</a:t>
            </a:r>
            <a:r>
              <a:rPr sz="2800" spc="-12" dirty="0">
                <a:latin typeface="Arial"/>
                <a:cs typeface="Arial"/>
              </a:rPr>
              <a:t>ble</a:t>
            </a:r>
            <a:r>
              <a:rPr sz="2800" spc="12" dirty="0">
                <a:latin typeface="Arial"/>
                <a:cs typeface="Arial"/>
              </a:rPr>
              <a:t> </a:t>
            </a:r>
            <a:r>
              <a:rPr sz="2800" spc="-8" dirty="0">
                <a:latin typeface="Arial"/>
                <a:cs typeface="Arial"/>
              </a:rPr>
              <a:t>f</a:t>
            </a:r>
            <a:r>
              <a:rPr sz="2800" spc="-12" dirty="0">
                <a:latin typeface="Arial"/>
                <a:cs typeface="Arial"/>
              </a:rPr>
              <a:t>o</a:t>
            </a:r>
            <a:r>
              <a:rPr sz="2800" spc="-8" dirty="0">
                <a:latin typeface="Arial"/>
                <a:cs typeface="Arial"/>
              </a:rPr>
              <a:t>r</a:t>
            </a:r>
            <a:r>
              <a:rPr sz="2800" spc="-4" dirty="0">
                <a:latin typeface="Arial"/>
                <a:cs typeface="Arial"/>
              </a:rPr>
              <a:t> </a:t>
            </a:r>
            <a:r>
              <a:rPr sz="2800" spc="-12" dirty="0">
                <a:latin typeface="Arial"/>
                <a:cs typeface="Arial"/>
              </a:rPr>
              <a:t>nonco</a:t>
            </a:r>
            <a:r>
              <a:rPr sz="2800" spc="-23" dirty="0">
                <a:latin typeface="Arial"/>
                <a:cs typeface="Arial"/>
              </a:rPr>
              <a:t>m</a:t>
            </a:r>
            <a:r>
              <a:rPr sz="2800" spc="-12" dirty="0">
                <a:latin typeface="Arial"/>
                <a:cs typeface="Arial"/>
              </a:rPr>
              <a:t>p</a:t>
            </a:r>
            <a:r>
              <a:rPr sz="2800" spc="-8" dirty="0">
                <a:latin typeface="Arial"/>
                <a:cs typeface="Arial"/>
              </a:rPr>
              <a:t>liant co</a:t>
            </a:r>
            <a:r>
              <a:rPr sz="2800" spc="-23" dirty="0">
                <a:latin typeface="Arial"/>
                <a:cs typeface="Arial"/>
              </a:rPr>
              <a:t>m</a:t>
            </a:r>
            <a:r>
              <a:rPr sz="2800" spc="-8" dirty="0">
                <a:latin typeface="Arial"/>
                <a:cs typeface="Arial"/>
              </a:rPr>
              <a:t>ponent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266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956" y="921124"/>
            <a:ext cx="7624482" cy="705971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08" y="990600"/>
            <a:ext cx="9067799" cy="6324600"/>
          </a:xfrm>
        </p:spPr>
      </p:pic>
      <p:sp>
        <p:nvSpPr>
          <p:cNvPr id="3" name="TextBox 2"/>
          <p:cNvSpPr txBox="1"/>
          <p:nvPr/>
        </p:nvSpPr>
        <p:spPr>
          <a:xfrm>
            <a:off x="2299826" y="180119"/>
            <a:ext cx="5718361" cy="662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6" dirty="0"/>
              <a:t>Purpose of ARB Regulation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2307" y="1705483"/>
            <a:ext cx="8153400" cy="4274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4741" indent="-264741">
              <a:buFont typeface="Wingdings" panose="05000000000000000000" pitchFamily="2" charset="2"/>
              <a:buChar char="Ø"/>
            </a:pPr>
            <a:r>
              <a:rPr lang="en-US" sz="2471" dirty="0">
                <a:latin typeface="Arial" panose="020B0604020202020204" pitchFamily="34" charset="0"/>
              </a:rPr>
              <a:t>California has the worst air quality in the nation</a:t>
            </a:r>
          </a:p>
          <a:p>
            <a:pPr marL="264741" indent="-264741">
              <a:buFont typeface="Wingdings" panose="05000000000000000000" pitchFamily="2" charset="2"/>
              <a:buChar char="Ø"/>
            </a:pPr>
            <a:endParaRPr lang="en-US" sz="2471" dirty="0">
              <a:latin typeface="Arial" panose="020B0604020202020204" pitchFamily="34" charset="0"/>
            </a:endParaRPr>
          </a:p>
          <a:p>
            <a:pPr marL="264741" marR="9478" indent="-264741">
              <a:buFont typeface="Wingdings" panose="05000000000000000000" pitchFamily="2" charset="2"/>
              <a:buChar char="Ø"/>
            </a:pPr>
            <a:r>
              <a:rPr lang="en-US" sz="2471" dirty="0">
                <a:latin typeface="Arial" panose="020B0604020202020204" pitchFamily="34" charset="0"/>
              </a:rPr>
              <a:t>CARB develops regulations to comply with the federal Clean Air Act requirements</a:t>
            </a:r>
          </a:p>
          <a:p>
            <a:pPr marL="264741" marR="9478" indent="-264741">
              <a:buFont typeface="Wingdings" panose="05000000000000000000" pitchFamily="2" charset="2"/>
              <a:buChar char="Ø"/>
            </a:pPr>
            <a:endParaRPr lang="en-US" sz="2471" dirty="0">
              <a:latin typeface="Arial" panose="020B0604020202020204" pitchFamily="34" charset="0"/>
            </a:endParaRPr>
          </a:p>
          <a:p>
            <a:pPr marL="264741" marR="3558" indent="-264741">
              <a:buFont typeface="Wingdings" panose="05000000000000000000" pitchFamily="2" charset="2"/>
              <a:buChar char="Ø"/>
            </a:pPr>
            <a:r>
              <a:rPr lang="en-US" sz="2471" dirty="0">
                <a:latin typeface="Arial" panose="020B0604020202020204" pitchFamily="34" charset="0"/>
              </a:rPr>
              <a:t>CARB’s new evaporative regulations for boats will fulfill a legal commitment included in California’s State Implementation Plan (SIP)</a:t>
            </a:r>
          </a:p>
          <a:p>
            <a:pPr marL="264741" marR="3558" indent="-264741">
              <a:buFont typeface="Wingdings" panose="05000000000000000000" pitchFamily="2" charset="2"/>
              <a:buChar char="Ø"/>
            </a:pPr>
            <a:endParaRPr lang="en-US" sz="2471" dirty="0">
              <a:latin typeface="Arial" panose="020B0604020202020204" pitchFamily="34" charset="0"/>
            </a:endParaRPr>
          </a:p>
          <a:p>
            <a:pPr marL="264741" marR="9682" indent="-264741">
              <a:buFont typeface="Wingdings" panose="05000000000000000000" pitchFamily="2" charset="2"/>
              <a:buChar char="Ø"/>
            </a:pPr>
            <a:r>
              <a:rPr lang="en-US" sz="2471" dirty="0">
                <a:latin typeface="Arial" panose="020B0604020202020204" pitchFamily="34" charset="0"/>
              </a:rPr>
              <a:t>This regulation will help California obtain the emission reductions needed to attain federal ozone standards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1857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407" y="533400"/>
            <a:ext cx="8098736" cy="38055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597113" marR="3925" indent="-1272293"/>
            <a:r>
              <a:rPr sz="2473" dirty="0"/>
              <a:t>O</a:t>
            </a:r>
            <a:r>
              <a:rPr sz="2473" spc="-8" dirty="0"/>
              <a:t>p</a:t>
            </a:r>
            <a:r>
              <a:rPr sz="2473" spc="-4" dirty="0"/>
              <a:t>ti</a:t>
            </a:r>
            <a:r>
              <a:rPr sz="2473" spc="-8" dirty="0"/>
              <a:t>ona</a:t>
            </a:r>
            <a:r>
              <a:rPr sz="2473" dirty="0"/>
              <a:t>l</a:t>
            </a:r>
            <a:r>
              <a:rPr sz="2473" spc="-8" dirty="0"/>
              <a:t> </a:t>
            </a:r>
            <a:r>
              <a:rPr sz="2473" dirty="0"/>
              <a:t>D</a:t>
            </a:r>
            <a:r>
              <a:rPr sz="2473" spc="-8" dirty="0"/>
              <a:t>e</a:t>
            </a:r>
            <a:r>
              <a:rPr sz="2473" spc="4" dirty="0"/>
              <a:t>s</a:t>
            </a:r>
            <a:r>
              <a:rPr sz="2473" spc="-4" dirty="0"/>
              <a:t>i</a:t>
            </a:r>
            <a:r>
              <a:rPr sz="2473" spc="-8" dirty="0"/>
              <a:t>gn</a:t>
            </a:r>
            <a:r>
              <a:rPr sz="2473" dirty="0"/>
              <a:t>-</a:t>
            </a:r>
            <a:r>
              <a:rPr sz="2473" spc="-4" dirty="0"/>
              <a:t>B</a:t>
            </a:r>
            <a:r>
              <a:rPr sz="2473" spc="-8" dirty="0"/>
              <a:t>a</a:t>
            </a:r>
            <a:r>
              <a:rPr sz="2473" spc="4" dirty="0"/>
              <a:t>s</a:t>
            </a:r>
            <a:r>
              <a:rPr sz="2473" spc="-8" dirty="0"/>
              <a:t>e</a:t>
            </a:r>
            <a:r>
              <a:rPr sz="2473" dirty="0"/>
              <a:t>d</a:t>
            </a:r>
            <a:r>
              <a:rPr sz="2473" spc="-27" dirty="0"/>
              <a:t> </a:t>
            </a:r>
            <a:r>
              <a:rPr sz="2473" dirty="0"/>
              <a:t>C</a:t>
            </a:r>
            <a:r>
              <a:rPr sz="2473" spc="-8" dirty="0"/>
              <a:t>ond</a:t>
            </a:r>
            <a:r>
              <a:rPr sz="2473" spc="-4" dirty="0"/>
              <a:t>iti</a:t>
            </a:r>
            <a:r>
              <a:rPr sz="2473" spc="-8" dirty="0"/>
              <a:t>ona</a:t>
            </a:r>
            <a:r>
              <a:rPr sz="2473" dirty="0"/>
              <a:t>l</a:t>
            </a:r>
            <a:r>
              <a:rPr sz="2473" spc="-4" dirty="0"/>
              <a:t> E</a:t>
            </a:r>
            <a:r>
              <a:rPr sz="2473" dirty="0"/>
              <a:t>O C</a:t>
            </a:r>
            <a:r>
              <a:rPr sz="2473" spc="-8" dirty="0"/>
              <a:t>e</a:t>
            </a:r>
            <a:r>
              <a:rPr sz="2473" dirty="0"/>
              <a:t>r</a:t>
            </a:r>
            <a:r>
              <a:rPr sz="2473" spc="-4" dirty="0"/>
              <a:t>tifi</a:t>
            </a:r>
            <a:r>
              <a:rPr sz="2473" spc="4" dirty="0"/>
              <a:t>c</a:t>
            </a:r>
            <a:r>
              <a:rPr sz="2473" spc="-8" dirty="0"/>
              <a:t>a</a:t>
            </a:r>
            <a:r>
              <a:rPr sz="2473" spc="-4" dirty="0"/>
              <a:t>ti</a:t>
            </a:r>
            <a:r>
              <a:rPr sz="2473" spc="-8" dirty="0"/>
              <a:t>o</a:t>
            </a:r>
            <a:r>
              <a:rPr sz="2473" dirty="0"/>
              <a:t>n</a:t>
            </a:r>
            <a:r>
              <a:rPr sz="2473" spc="-15" dirty="0"/>
              <a:t> </a:t>
            </a:r>
            <a:r>
              <a:rPr sz="2473" spc="-4" dirty="0"/>
              <a:t>P</a:t>
            </a:r>
            <a:r>
              <a:rPr sz="2473" dirty="0"/>
              <a:t>r</a:t>
            </a:r>
            <a:r>
              <a:rPr sz="2473" spc="-8" dirty="0"/>
              <a:t>o</a:t>
            </a:r>
            <a:r>
              <a:rPr sz="2473" spc="4" dirty="0"/>
              <a:t>c</a:t>
            </a:r>
            <a:r>
              <a:rPr sz="2473" spc="-8" dirty="0"/>
              <a:t>e</a:t>
            </a:r>
            <a:r>
              <a:rPr sz="2473" spc="4" dirty="0"/>
              <a:t>s</a:t>
            </a:r>
            <a:r>
              <a:rPr sz="2473" dirty="0"/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93775" y="1752600"/>
            <a:ext cx="7620000" cy="43832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772" marR="432275" indent="-264959">
              <a:buFont typeface="Arial"/>
              <a:buChar char="•"/>
              <a:tabLst>
                <a:tab pos="274772" algn="l"/>
              </a:tabLst>
            </a:pPr>
            <a:r>
              <a:rPr sz="2400" spc="-19" dirty="0">
                <a:latin typeface="Arial"/>
                <a:cs typeface="Arial"/>
              </a:rPr>
              <a:t>B</a:t>
            </a:r>
            <a:r>
              <a:rPr sz="2400" spc="-12" dirty="0">
                <a:latin typeface="Arial"/>
                <a:cs typeface="Arial"/>
              </a:rPr>
              <a:t>oa</a:t>
            </a:r>
            <a:r>
              <a:rPr sz="2400" spc="-8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bu</a:t>
            </a:r>
            <a:r>
              <a:rPr sz="2400" spc="-8" dirty="0">
                <a:latin typeface="Arial"/>
                <a:cs typeface="Arial"/>
              </a:rPr>
              <a:t>il</a:t>
            </a:r>
            <a:r>
              <a:rPr sz="2400" spc="-12" dirty="0">
                <a:latin typeface="Arial"/>
                <a:cs typeface="Arial"/>
              </a:rPr>
              <a:t>de</a:t>
            </a:r>
            <a:r>
              <a:rPr sz="2400" spc="-8" dirty="0">
                <a:latin typeface="Arial"/>
                <a:cs typeface="Arial"/>
              </a:rPr>
              <a:t>r</a:t>
            </a:r>
            <a:r>
              <a:rPr sz="2400" spc="12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sub</a:t>
            </a:r>
            <a:r>
              <a:rPr sz="2400" spc="-23" dirty="0">
                <a:latin typeface="Arial"/>
                <a:cs typeface="Arial"/>
              </a:rPr>
              <a:t>m</a:t>
            </a:r>
            <a:r>
              <a:rPr sz="2400" spc="-8" dirty="0">
                <a:latin typeface="Arial"/>
                <a:cs typeface="Arial"/>
              </a:rPr>
              <a:t>its</a:t>
            </a:r>
            <a:r>
              <a:rPr sz="2400" spc="-4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co</a:t>
            </a:r>
            <a:r>
              <a:rPr sz="2400" spc="-23" dirty="0">
                <a:latin typeface="Arial"/>
                <a:cs typeface="Arial"/>
              </a:rPr>
              <a:t>m</a:t>
            </a:r>
            <a:r>
              <a:rPr sz="2400" spc="-12" dirty="0">
                <a:latin typeface="Arial"/>
                <a:cs typeface="Arial"/>
              </a:rPr>
              <a:t>p</a:t>
            </a:r>
            <a:r>
              <a:rPr sz="2400" spc="-8" dirty="0">
                <a:latin typeface="Arial"/>
                <a:cs typeface="Arial"/>
              </a:rPr>
              <a:t>lianc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spc="12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l</a:t>
            </a:r>
            <a:r>
              <a:rPr sz="2400" spc="-12" dirty="0">
                <a:latin typeface="Arial"/>
                <a:cs typeface="Arial"/>
              </a:rPr>
              <a:t>e</a:t>
            </a:r>
            <a:r>
              <a:rPr sz="2400" spc="-8" dirty="0">
                <a:latin typeface="Arial"/>
                <a:cs typeface="Arial"/>
              </a:rPr>
              <a:t>tt</a:t>
            </a:r>
            <a:r>
              <a:rPr sz="2400" spc="-12" dirty="0">
                <a:latin typeface="Arial"/>
                <a:cs typeface="Arial"/>
              </a:rPr>
              <a:t>e</a:t>
            </a:r>
            <a:r>
              <a:rPr sz="2400" spc="-8" dirty="0">
                <a:latin typeface="Arial"/>
                <a:cs typeface="Arial"/>
              </a:rPr>
              <a:t>r</a:t>
            </a:r>
            <a:r>
              <a:rPr sz="2400" spc="-4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and</a:t>
            </a:r>
            <a:r>
              <a:rPr sz="2400" spc="-8" dirty="0">
                <a:latin typeface="Arial"/>
                <a:cs typeface="Arial"/>
              </a:rPr>
              <a:t> reques</a:t>
            </a:r>
            <a:r>
              <a:rPr sz="2400" spc="-12" dirty="0">
                <a:latin typeface="Arial"/>
                <a:cs typeface="Arial"/>
              </a:rPr>
              <a:t>ts</a:t>
            </a:r>
            <a:r>
              <a:rPr sz="2400" spc="-4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cond</a:t>
            </a:r>
            <a:r>
              <a:rPr sz="2400" spc="-8" dirty="0">
                <a:latin typeface="Arial"/>
                <a:cs typeface="Arial"/>
              </a:rPr>
              <a:t>iti</a:t>
            </a:r>
            <a:r>
              <a:rPr sz="2400" spc="-12" dirty="0">
                <a:latin typeface="Arial"/>
                <a:cs typeface="Arial"/>
              </a:rPr>
              <a:t>ona</a:t>
            </a:r>
            <a:r>
              <a:rPr sz="2400" spc="-8" dirty="0">
                <a:latin typeface="Arial"/>
                <a:cs typeface="Arial"/>
              </a:rPr>
              <a:t>l</a:t>
            </a:r>
            <a:r>
              <a:rPr sz="2400" spc="12" dirty="0">
                <a:latin typeface="Arial"/>
                <a:cs typeface="Arial"/>
              </a:rPr>
              <a:t> </a:t>
            </a:r>
            <a:r>
              <a:rPr sz="2400" spc="-19" dirty="0" smtClean="0">
                <a:latin typeface="Arial"/>
                <a:cs typeface="Arial"/>
              </a:rPr>
              <a:t>EO</a:t>
            </a:r>
            <a:endParaRPr lang="en-US" sz="2400" spc="-19" dirty="0" smtClean="0">
              <a:latin typeface="Arial"/>
              <a:cs typeface="Arial"/>
            </a:endParaRPr>
          </a:p>
          <a:p>
            <a:pPr marL="274772" marR="432275" indent="-264959">
              <a:buFont typeface="Arial"/>
              <a:buChar char="•"/>
              <a:tabLst>
                <a:tab pos="274772" algn="l"/>
              </a:tabLst>
            </a:pPr>
            <a:endParaRPr sz="2400" dirty="0">
              <a:latin typeface="Arial"/>
              <a:cs typeface="Arial"/>
            </a:endParaRPr>
          </a:p>
          <a:p>
            <a:pPr marL="274772" marR="40234" indent="-264959">
              <a:spcBef>
                <a:spcPts val="518"/>
              </a:spcBef>
              <a:buFont typeface="Arial"/>
              <a:buChar char="•"/>
              <a:tabLst>
                <a:tab pos="274772" algn="l"/>
              </a:tabLst>
            </a:pPr>
            <a:r>
              <a:rPr sz="2400" spc="-23" dirty="0">
                <a:latin typeface="Arial"/>
                <a:cs typeface="Arial"/>
              </a:rPr>
              <a:t>C</a:t>
            </a:r>
            <a:r>
              <a:rPr sz="2400" spc="-19" dirty="0">
                <a:latin typeface="Arial"/>
                <a:cs typeface="Arial"/>
              </a:rPr>
              <a:t>A</a:t>
            </a:r>
            <a:r>
              <a:rPr sz="2400" spc="-23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B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qu</a:t>
            </a:r>
            <a:r>
              <a:rPr sz="2400" spc="-8" dirty="0">
                <a:latin typeface="Arial"/>
                <a:cs typeface="Arial"/>
              </a:rPr>
              <a:t>ick</a:t>
            </a:r>
            <a:r>
              <a:rPr sz="2400" spc="-12" dirty="0">
                <a:latin typeface="Arial"/>
                <a:cs typeface="Arial"/>
              </a:rPr>
              <a:t>ly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issue</a:t>
            </a:r>
            <a:r>
              <a:rPr sz="2400" spc="-12" dirty="0">
                <a:latin typeface="Arial"/>
                <a:cs typeface="Arial"/>
              </a:rPr>
              <a:t>s</a:t>
            </a:r>
            <a:r>
              <a:rPr sz="2400" spc="-4" dirty="0">
                <a:latin typeface="Arial"/>
                <a:cs typeface="Arial"/>
              </a:rPr>
              <a:t> </a:t>
            </a:r>
            <a:r>
              <a:rPr sz="2400" spc="-19" dirty="0">
                <a:latin typeface="Arial"/>
                <a:cs typeface="Arial"/>
              </a:rPr>
              <a:t>EO</a:t>
            </a:r>
            <a:r>
              <a:rPr sz="2400" spc="-4" dirty="0">
                <a:latin typeface="Arial"/>
                <a:cs typeface="Arial"/>
              </a:rPr>
              <a:t> </a:t>
            </a:r>
            <a:r>
              <a:rPr sz="2400" spc="-23" dirty="0">
                <a:latin typeface="Arial"/>
                <a:cs typeface="Arial"/>
              </a:rPr>
              <a:t>w</a:t>
            </a:r>
            <a:r>
              <a:rPr sz="2400" spc="-8" dirty="0">
                <a:latin typeface="Arial"/>
                <a:cs typeface="Arial"/>
              </a:rPr>
              <a:t>it</a:t>
            </a:r>
            <a:r>
              <a:rPr sz="2400" spc="-12" dirty="0">
                <a:latin typeface="Arial"/>
                <a:cs typeface="Arial"/>
              </a:rPr>
              <a:t>hin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3</a:t>
            </a:r>
            <a:r>
              <a:rPr sz="2400" spc="-15" dirty="0">
                <a:latin typeface="Arial"/>
                <a:cs typeface="Arial"/>
              </a:rPr>
              <a:t>0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day</a:t>
            </a:r>
            <a:r>
              <a:rPr sz="2400" spc="-12" dirty="0">
                <a:latin typeface="Arial"/>
                <a:cs typeface="Arial"/>
              </a:rPr>
              <a:t>s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s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spc="-4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boat buil</a:t>
            </a:r>
            <a:r>
              <a:rPr sz="2400" spc="-12" dirty="0">
                <a:latin typeface="Arial"/>
                <a:cs typeface="Arial"/>
              </a:rPr>
              <a:t>de</a:t>
            </a:r>
            <a:r>
              <a:rPr sz="2400" spc="-8" dirty="0">
                <a:latin typeface="Arial"/>
                <a:cs typeface="Arial"/>
              </a:rPr>
              <a:t>r</a:t>
            </a:r>
            <a:r>
              <a:rPr sz="2400" spc="12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ca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-4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sell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in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23" dirty="0">
                <a:latin typeface="Arial"/>
                <a:cs typeface="Arial"/>
              </a:rPr>
              <a:t>C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spc="-116" dirty="0">
                <a:latin typeface="Arial"/>
                <a:cs typeface="Arial"/>
              </a:rPr>
              <a:t> </a:t>
            </a:r>
            <a:r>
              <a:rPr sz="2400" spc="-23" dirty="0">
                <a:latin typeface="Arial"/>
                <a:cs typeface="Arial"/>
              </a:rPr>
              <a:t>w</a:t>
            </a:r>
            <a:r>
              <a:rPr sz="2400" spc="-8" dirty="0">
                <a:latin typeface="Arial"/>
                <a:cs typeface="Arial"/>
              </a:rPr>
              <a:t>it</a:t>
            </a:r>
            <a:r>
              <a:rPr sz="2400" spc="-12" dirty="0">
                <a:latin typeface="Arial"/>
                <a:cs typeface="Arial"/>
              </a:rPr>
              <a:t>hou</a:t>
            </a:r>
            <a:r>
              <a:rPr sz="2400" spc="-8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2" dirty="0" smtClean="0">
                <a:latin typeface="Arial"/>
                <a:cs typeface="Arial"/>
              </a:rPr>
              <a:t>de</a:t>
            </a:r>
            <a:r>
              <a:rPr sz="2400" spc="-8" dirty="0" smtClean="0">
                <a:latin typeface="Arial"/>
                <a:cs typeface="Arial"/>
              </a:rPr>
              <a:t>lay</a:t>
            </a:r>
            <a:endParaRPr lang="en-US" sz="2400" spc="-8" dirty="0" smtClean="0">
              <a:latin typeface="Arial"/>
              <a:cs typeface="Arial"/>
            </a:endParaRPr>
          </a:p>
          <a:p>
            <a:pPr marL="274772" marR="40234" indent="-264959">
              <a:spcBef>
                <a:spcPts val="518"/>
              </a:spcBef>
              <a:buFont typeface="Arial"/>
              <a:buChar char="•"/>
              <a:tabLst>
                <a:tab pos="274772" algn="l"/>
              </a:tabLst>
            </a:pPr>
            <a:endParaRPr sz="2400" dirty="0">
              <a:latin typeface="Arial"/>
              <a:cs typeface="Arial"/>
            </a:endParaRPr>
          </a:p>
          <a:p>
            <a:pPr marL="274772" marR="662397" indent="-264959">
              <a:spcBef>
                <a:spcPts val="518"/>
              </a:spcBef>
              <a:buFont typeface="Arial"/>
              <a:buChar char="•"/>
              <a:tabLst>
                <a:tab pos="274772" algn="l"/>
              </a:tabLst>
            </a:pPr>
            <a:r>
              <a:rPr sz="2400" spc="-19" dirty="0">
                <a:latin typeface="Arial"/>
                <a:cs typeface="Arial"/>
              </a:rPr>
              <a:t>B</a:t>
            </a:r>
            <a:r>
              <a:rPr sz="2400" spc="-12" dirty="0">
                <a:latin typeface="Arial"/>
                <a:cs typeface="Arial"/>
              </a:rPr>
              <a:t>oa</a:t>
            </a:r>
            <a:r>
              <a:rPr sz="2400" spc="-8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bu</a:t>
            </a:r>
            <a:r>
              <a:rPr sz="2400" spc="-8" dirty="0">
                <a:latin typeface="Arial"/>
                <a:cs typeface="Arial"/>
              </a:rPr>
              <a:t>il</a:t>
            </a:r>
            <a:r>
              <a:rPr sz="2400" spc="-12" dirty="0">
                <a:latin typeface="Arial"/>
                <a:cs typeface="Arial"/>
              </a:rPr>
              <a:t>de</a:t>
            </a:r>
            <a:r>
              <a:rPr sz="2400" spc="-8" dirty="0">
                <a:latin typeface="Arial"/>
                <a:cs typeface="Arial"/>
              </a:rPr>
              <a:t>r</a:t>
            </a:r>
            <a:r>
              <a:rPr sz="2400" spc="12" dirty="0">
                <a:latin typeface="Arial"/>
                <a:cs typeface="Arial"/>
              </a:rPr>
              <a:t> </a:t>
            </a:r>
            <a:r>
              <a:rPr sz="2400" spc="-23" dirty="0">
                <a:latin typeface="Arial"/>
                <a:cs typeface="Arial"/>
              </a:rPr>
              <a:t>m</a:t>
            </a:r>
            <a:r>
              <a:rPr sz="2400" spc="-8" dirty="0">
                <a:latin typeface="Arial"/>
                <a:cs typeface="Arial"/>
              </a:rPr>
              <a:t>ust sub</a:t>
            </a:r>
            <a:r>
              <a:rPr sz="2400" spc="-23" dirty="0">
                <a:latin typeface="Arial"/>
                <a:cs typeface="Arial"/>
              </a:rPr>
              <a:t>m</a:t>
            </a:r>
            <a:r>
              <a:rPr sz="2400" spc="-8" dirty="0">
                <a:latin typeface="Arial"/>
                <a:cs typeface="Arial"/>
              </a:rPr>
              <a:t>it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f</a:t>
            </a:r>
            <a:r>
              <a:rPr sz="2400" spc="-12" dirty="0">
                <a:latin typeface="Arial"/>
                <a:cs typeface="Arial"/>
              </a:rPr>
              <a:t>u</a:t>
            </a:r>
            <a:r>
              <a:rPr sz="2400" spc="-8" dirty="0">
                <a:latin typeface="Arial"/>
                <a:cs typeface="Arial"/>
              </a:rPr>
              <a:t>ll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desi</a:t>
            </a:r>
            <a:r>
              <a:rPr sz="2400" spc="-12" dirty="0">
                <a:latin typeface="Arial"/>
                <a:cs typeface="Arial"/>
              </a:rPr>
              <a:t>gn</a:t>
            </a:r>
            <a:r>
              <a:rPr sz="2400" spc="-8" dirty="0">
                <a:latin typeface="Arial"/>
                <a:cs typeface="Arial"/>
              </a:rPr>
              <a:t>-</a:t>
            </a:r>
            <a:r>
              <a:rPr sz="2400" spc="-12" dirty="0">
                <a:latin typeface="Arial"/>
                <a:cs typeface="Arial"/>
              </a:rPr>
              <a:t>based</a:t>
            </a:r>
            <a:r>
              <a:rPr sz="2400" spc="-8" dirty="0">
                <a:latin typeface="Arial"/>
                <a:cs typeface="Arial"/>
              </a:rPr>
              <a:t> applicati</a:t>
            </a:r>
            <a:r>
              <a:rPr sz="2400" spc="-12" dirty="0">
                <a:latin typeface="Arial"/>
                <a:cs typeface="Arial"/>
              </a:rPr>
              <a:t>o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23" dirty="0">
                <a:latin typeface="Arial"/>
                <a:cs typeface="Arial"/>
              </a:rPr>
              <a:t>w</a:t>
            </a:r>
            <a:r>
              <a:rPr sz="2400" spc="-8" dirty="0">
                <a:latin typeface="Arial"/>
                <a:cs typeface="Arial"/>
              </a:rPr>
              <a:t>it</a:t>
            </a:r>
            <a:r>
              <a:rPr sz="2400" spc="-12" dirty="0">
                <a:latin typeface="Arial"/>
                <a:cs typeface="Arial"/>
              </a:rPr>
              <a:t>hin</a:t>
            </a:r>
            <a:r>
              <a:rPr sz="2400" spc="12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9</a:t>
            </a:r>
            <a:r>
              <a:rPr sz="2400" spc="-15" dirty="0">
                <a:latin typeface="Arial"/>
                <a:cs typeface="Arial"/>
              </a:rPr>
              <a:t>0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8" dirty="0" smtClean="0">
                <a:latin typeface="Arial"/>
                <a:cs typeface="Arial"/>
              </a:rPr>
              <a:t>days</a:t>
            </a:r>
            <a:endParaRPr lang="en-US" sz="2400" spc="-8" dirty="0" smtClean="0">
              <a:latin typeface="Arial"/>
              <a:cs typeface="Arial"/>
            </a:endParaRPr>
          </a:p>
          <a:p>
            <a:pPr marL="274772" marR="662397" indent="-264959">
              <a:spcBef>
                <a:spcPts val="518"/>
              </a:spcBef>
              <a:buFont typeface="Arial"/>
              <a:buChar char="•"/>
              <a:tabLst>
                <a:tab pos="274772" algn="l"/>
              </a:tabLst>
            </a:pPr>
            <a:endParaRPr sz="2400" dirty="0">
              <a:latin typeface="Arial"/>
              <a:cs typeface="Arial"/>
            </a:endParaRPr>
          </a:p>
          <a:p>
            <a:pPr marL="274772" marR="3925" indent="-264959">
              <a:spcBef>
                <a:spcPts val="518"/>
              </a:spcBef>
              <a:buFont typeface="Arial"/>
              <a:buChar char="•"/>
              <a:tabLst>
                <a:tab pos="274772" algn="l"/>
              </a:tabLst>
            </a:pPr>
            <a:r>
              <a:rPr sz="2400" spc="-8" dirty="0">
                <a:latin typeface="Arial"/>
                <a:cs typeface="Arial"/>
              </a:rPr>
              <a:t>If </a:t>
            </a:r>
            <a:r>
              <a:rPr sz="2400" spc="-12" dirty="0">
                <a:latin typeface="Arial"/>
                <a:cs typeface="Arial"/>
              </a:rPr>
              <a:t>boa</a:t>
            </a:r>
            <a:r>
              <a:rPr sz="2400" spc="-8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bu</a:t>
            </a:r>
            <a:r>
              <a:rPr sz="2400" spc="-8" dirty="0">
                <a:latin typeface="Arial"/>
                <a:cs typeface="Arial"/>
              </a:rPr>
              <a:t>il</a:t>
            </a:r>
            <a:r>
              <a:rPr sz="2400" spc="-12" dirty="0">
                <a:latin typeface="Arial"/>
                <a:cs typeface="Arial"/>
              </a:rPr>
              <a:t>de</a:t>
            </a:r>
            <a:r>
              <a:rPr sz="2400" spc="-8" dirty="0">
                <a:latin typeface="Arial"/>
                <a:cs typeface="Arial"/>
              </a:rPr>
              <a:t>r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does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no</a:t>
            </a:r>
            <a:r>
              <a:rPr sz="2400" spc="-8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sub</a:t>
            </a:r>
            <a:r>
              <a:rPr sz="2400" spc="-23" dirty="0">
                <a:latin typeface="Arial"/>
                <a:cs typeface="Arial"/>
              </a:rPr>
              <a:t>m</a:t>
            </a:r>
            <a:r>
              <a:rPr sz="2400" spc="-8" dirty="0">
                <a:latin typeface="Arial"/>
                <a:cs typeface="Arial"/>
              </a:rPr>
              <a:t>it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f</a:t>
            </a:r>
            <a:r>
              <a:rPr sz="2400" spc="-12" dirty="0">
                <a:latin typeface="Arial"/>
                <a:cs typeface="Arial"/>
              </a:rPr>
              <a:t>u</a:t>
            </a:r>
            <a:r>
              <a:rPr sz="2400" spc="-8" dirty="0">
                <a:latin typeface="Arial"/>
                <a:cs typeface="Arial"/>
              </a:rPr>
              <a:t>ll desi</a:t>
            </a:r>
            <a:r>
              <a:rPr sz="2400" spc="-12" dirty="0">
                <a:latin typeface="Arial"/>
                <a:cs typeface="Arial"/>
              </a:rPr>
              <a:t>gn</a:t>
            </a:r>
            <a:r>
              <a:rPr sz="2400" spc="-8" dirty="0">
                <a:latin typeface="Arial"/>
                <a:cs typeface="Arial"/>
              </a:rPr>
              <a:t>-</a:t>
            </a:r>
            <a:r>
              <a:rPr sz="2400" spc="-12" dirty="0">
                <a:latin typeface="Arial"/>
                <a:cs typeface="Arial"/>
              </a:rPr>
              <a:t>based</a:t>
            </a:r>
            <a:r>
              <a:rPr sz="2400" spc="-8" dirty="0">
                <a:latin typeface="Arial"/>
                <a:cs typeface="Arial"/>
              </a:rPr>
              <a:t> applicati</a:t>
            </a:r>
            <a:r>
              <a:rPr sz="2400" spc="-12" dirty="0">
                <a:latin typeface="Arial"/>
                <a:cs typeface="Arial"/>
              </a:rPr>
              <a:t>o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23" dirty="0">
                <a:latin typeface="Arial"/>
                <a:cs typeface="Arial"/>
              </a:rPr>
              <a:t>w</a:t>
            </a:r>
            <a:r>
              <a:rPr sz="2400" spc="-8" dirty="0">
                <a:latin typeface="Arial"/>
                <a:cs typeface="Arial"/>
              </a:rPr>
              <a:t>it</a:t>
            </a:r>
            <a:r>
              <a:rPr sz="2400" spc="-12" dirty="0">
                <a:latin typeface="Arial"/>
                <a:cs typeface="Arial"/>
              </a:rPr>
              <a:t>hin</a:t>
            </a:r>
            <a:r>
              <a:rPr sz="2400" spc="12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9</a:t>
            </a:r>
            <a:r>
              <a:rPr sz="2400" spc="-15" dirty="0">
                <a:latin typeface="Arial"/>
                <a:cs typeface="Arial"/>
              </a:rPr>
              <a:t>0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days, </a:t>
            </a:r>
            <a:r>
              <a:rPr sz="2400" spc="-23" dirty="0">
                <a:latin typeface="Arial"/>
                <a:cs typeface="Arial"/>
              </a:rPr>
              <a:t>C</a:t>
            </a:r>
            <a:r>
              <a:rPr sz="2400" spc="-19" dirty="0">
                <a:latin typeface="Arial"/>
                <a:cs typeface="Arial"/>
              </a:rPr>
              <a:t>A</a:t>
            </a:r>
            <a:r>
              <a:rPr sz="2400" spc="-23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B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revoke</a:t>
            </a:r>
            <a:r>
              <a:rPr sz="2400" spc="-12" dirty="0">
                <a:latin typeface="Arial"/>
                <a:cs typeface="Arial"/>
              </a:rPr>
              <a:t>s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19" dirty="0">
                <a:latin typeface="Arial"/>
                <a:cs typeface="Arial"/>
              </a:rPr>
              <a:t>EO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462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0377" y="685800"/>
            <a:ext cx="5282423" cy="572324"/>
          </a:xfrm>
          <a:prstGeom prst="rect">
            <a:avLst/>
          </a:prstGeom>
        </p:spPr>
        <p:txBody>
          <a:bodyPr vert="horz" wrap="square" lIns="0" tIns="142799" rIns="0" bIns="0" rtlCol="0" anchor="ctr">
            <a:spAutoFit/>
          </a:bodyPr>
          <a:lstStyle/>
          <a:p>
            <a:pPr marL="1265914" algn="l"/>
            <a:r>
              <a:rPr sz="2782" spc="-4" dirty="0"/>
              <a:t>B</a:t>
            </a:r>
            <a:r>
              <a:rPr sz="2782" dirty="0"/>
              <a:t>oat</a:t>
            </a:r>
            <a:r>
              <a:rPr sz="2782" spc="-8" dirty="0"/>
              <a:t> </a:t>
            </a:r>
            <a:r>
              <a:rPr sz="2782" dirty="0"/>
              <a:t>Label</a:t>
            </a:r>
            <a:r>
              <a:rPr sz="2782" spc="-12" dirty="0"/>
              <a:t> </a:t>
            </a:r>
            <a:r>
              <a:rPr sz="2782" dirty="0"/>
              <a:t>&amp;</a:t>
            </a:r>
            <a:r>
              <a:rPr sz="2782" spc="-4" dirty="0"/>
              <a:t> </a:t>
            </a:r>
            <a:r>
              <a:rPr sz="2782" spc="-104" dirty="0"/>
              <a:t>W</a:t>
            </a:r>
            <a:r>
              <a:rPr sz="2782" dirty="0"/>
              <a:t>arran</a:t>
            </a:r>
            <a:r>
              <a:rPr sz="2782" spc="-4" dirty="0"/>
              <a:t>t</a:t>
            </a:r>
            <a:r>
              <a:rPr sz="2782" dirty="0"/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14364" y="2667000"/>
            <a:ext cx="6843836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772" marR="707048" indent="-264959">
              <a:buFont typeface="Arial"/>
              <a:buChar char="•"/>
              <a:tabLst>
                <a:tab pos="274772" algn="l"/>
              </a:tabLst>
            </a:pPr>
            <a:r>
              <a:rPr sz="2400" spc="-12" dirty="0">
                <a:latin typeface="Arial"/>
                <a:cs typeface="Arial"/>
              </a:rPr>
              <a:t>Labels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an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23" dirty="0">
                <a:latin typeface="Arial"/>
                <a:cs typeface="Arial"/>
              </a:rPr>
              <a:t>w</a:t>
            </a:r>
            <a:r>
              <a:rPr sz="2400" spc="-8" dirty="0">
                <a:latin typeface="Arial"/>
                <a:cs typeface="Arial"/>
              </a:rPr>
              <a:t>arran</a:t>
            </a:r>
            <a:r>
              <a:rPr sz="2400" spc="-12" dirty="0">
                <a:latin typeface="Arial"/>
                <a:cs typeface="Arial"/>
              </a:rPr>
              <a:t>ty</a:t>
            </a:r>
            <a:r>
              <a:rPr sz="2400" spc="12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st</a:t>
            </a:r>
            <a:r>
              <a:rPr sz="2400" spc="-12" dirty="0">
                <a:latin typeface="Arial"/>
                <a:cs typeface="Arial"/>
              </a:rPr>
              <a:t>a</a:t>
            </a:r>
            <a:r>
              <a:rPr sz="2400" spc="-8" dirty="0">
                <a:latin typeface="Arial"/>
                <a:cs typeface="Arial"/>
              </a:rPr>
              <a:t>t</a:t>
            </a:r>
            <a:r>
              <a:rPr sz="2400" spc="-12" dirty="0">
                <a:latin typeface="Arial"/>
                <a:cs typeface="Arial"/>
              </a:rPr>
              <a:t>e</a:t>
            </a:r>
            <a:r>
              <a:rPr sz="2400" spc="-23" dirty="0">
                <a:latin typeface="Arial"/>
                <a:cs typeface="Arial"/>
              </a:rPr>
              <a:t>m</a:t>
            </a:r>
            <a:r>
              <a:rPr sz="2400" spc="-12" dirty="0">
                <a:latin typeface="Arial"/>
                <a:cs typeface="Arial"/>
              </a:rPr>
              <a:t>ents</a:t>
            </a:r>
            <a:r>
              <a:rPr sz="2400" spc="-4" dirty="0">
                <a:latin typeface="Arial"/>
                <a:cs typeface="Arial"/>
              </a:rPr>
              <a:t> </a:t>
            </a:r>
            <a:r>
              <a:rPr sz="2400" spc="-23" dirty="0">
                <a:latin typeface="Arial"/>
                <a:cs typeface="Arial"/>
              </a:rPr>
              <a:t>m</a:t>
            </a:r>
            <a:r>
              <a:rPr sz="2400" spc="-12" dirty="0">
                <a:latin typeface="Arial"/>
                <a:cs typeface="Arial"/>
              </a:rPr>
              <a:t>ay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be</a:t>
            </a:r>
            <a:r>
              <a:rPr sz="2400" spc="-8" dirty="0">
                <a:latin typeface="Arial"/>
                <a:cs typeface="Arial"/>
              </a:rPr>
              <a:t> approve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spc="12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ahea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o</a:t>
            </a:r>
            <a:r>
              <a:rPr sz="2400" spc="-8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ti</a:t>
            </a:r>
            <a:r>
              <a:rPr sz="2400" spc="-23" dirty="0">
                <a:latin typeface="Arial"/>
                <a:cs typeface="Arial"/>
              </a:rPr>
              <a:t>m</a:t>
            </a:r>
            <a:r>
              <a:rPr sz="2400" spc="-15" dirty="0">
                <a:latin typeface="Arial"/>
                <a:cs typeface="Arial"/>
              </a:rPr>
              <a:t>e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32"/>
              </a:spcBef>
              <a:buFont typeface="Arial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274772" marR="47104" indent="-264959">
              <a:buFont typeface="Arial"/>
              <a:buChar char="•"/>
              <a:tabLst>
                <a:tab pos="274772" algn="l"/>
              </a:tabLst>
            </a:pPr>
            <a:r>
              <a:rPr sz="2400" spc="-19" dirty="0">
                <a:latin typeface="Arial"/>
                <a:cs typeface="Arial"/>
              </a:rPr>
              <a:t>A</a:t>
            </a:r>
            <a:r>
              <a:rPr sz="2400" spc="-8" dirty="0">
                <a:latin typeface="Arial"/>
                <a:cs typeface="Arial"/>
              </a:rPr>
              <a:t>pproval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re</a:t>
            </a:r>
            <a:r>
              <a:rPr sz="2400" spc="-23" dirty="0">
                <a:latin typeface="Arial"/>
                <a:cs typeface="Arial"/>
              </a:rPr>
              <a:t>m</a:t>
            </a:r>
            <a:r>
              <a:rPr sz="2400" spc="-12" dirty="0">
                <a:latin typeface="Arial"/>
                <a:cs typeface="Arial"/>
              </a:rPr>
              <a:t>a</a:t>
            </a:r>
            <a:r>
              <a:rPr sz="2400" spc="-8" dirty="0">
                <a:latin typeface="Arial"/>
                <a:cs typeface="Arial"/>
              </a:rPr>
              <a:t>i</a:t>
            </a:r>
            <a:r>
              <a:rPr sz="2400" spc="-12" dirty="0">
                <a:latin typeface="Arial"/>
                <a:cs typeface="Arial"/>
              </a:rPr>
              <a:t>ns</a:t>
            </a:r>
            <a:r>
              <a:rPr sz="2400" spc="12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valid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f</a:t>
            </a:r>
            <a:r>
              <a:rPr sz="2400" spc="-12" dirty="0">
                <a:latin typeface="Arial"/>
                <a:cs typeface="Arial"/>
              </a:rPr>
              <a:t>o</a:t>
            </a:r>
            <a:r>
              <a:rPr sz="2400" spc="-8" dirty="0">
                <a:latin typeface="Arial"/>
                <a:cs typeface="Arial"/>
              </a:rPr>
              <a:t>r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f</a:t>
            </a:r>
            <a:r>
              <a:rPr sz="2400" spc="-12" dirty="0">
                <a:latin typeface="Arial"/>
                <a:cs typeface="Arial"/>
              </a:rPr>
              <a:t>u</a:t>
            </a:r>
            <a:r>
              <a:rPr sz="2400" spc="-8" dirty="0">
                <a:latin typeface="Arial"/>
                <a:cs typeface="Arial"/>
              </a:rPr>
              <a:t>tur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spc="-4" dirty="0">
                <a:latin typeface="Arial"/>
                <a:cs typeface="Arial"/>
              </a:rPr>
              <a:t> </a:t>
            </a:r>
            <a:r>
              <a:rPr sz="2400" spc="-23" dirty="0">
                <a:latin typeface="Arial"/>
                <a:cs typeface="Arial"/>
              </a:rPr>
              <a:t>m</a:t>
            </a:r>
            <a:r>
              <a:rPr sz="2400" spc="-12" dirty="0">
                <a:latin typeface="Arial"/>
                <a:cs typeface="Arial"/>
              </a:rPr>
              <a:t>ode</a:t>
            </a:r>
            <a:r>
              <a:rPr sz="2400" spc="-8" dirty="0">
                <a:latin typeface="Arial"/>
                <a:cs typeface="Arial"/>
              </a:rPr>
              <a:t>l</a:t>
            </a:r>
            <a:r>
              <a:rPr sz="2400" spc="12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years provi</a:t>
            </a:r>
            <a:r>
              <a:rPr sz="2400" spc="-12" dirty="0">
                <a:latin typeface="Arial"/>
                <a:cs typeface="Arial"/>
              </a:rPr>
              <a:t>de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n</a:t>
            </a:r>
            <a:r>
              <a:rPr sz="2400" spc="-15" dirty="0">
                <a:latin typeface="Arial"/>
                <a:cs typeface="Arial"/>
              </a:rPr>
              <a:t>o</a:t>
            </a:r>
            <a:r>
              <a:rPr sz="2400" spc="12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changes</a:t>
            </a:r>
            <a:r>
              <a:rPr sz="2400" spc="-4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ar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spc="12" dirty="0">
                <a:latin typeface="Arial"/>
                <a:cs typeface="Arial"/>
              </a:rPr>
              <a:t> </a:t>
            </a:r>
            <a:r>
              <a:rPr sz="2400" spc="-23" dirty="0">
                <a:latin typeface="Arial"/>
                <a:cs typeface="Arial"/>
              </a:rPr>
              <a:t>m</a:t>
            </a:r>
            <a:r>
              <a:rPr sz="2400" spc="-12" dirty="0">
                <a:latin typeface="Arial"/>
                <a:cs typeface="Arial"/>
              </a:rPr>
              <a:t>ade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32"/>
              </a:spcBef>
              <a:buFont typeface="Arial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274772" marR="3925" indent="-264959">
              <a:buFont typeface="Arial"/>
              <a:buChar char="•"/>
              <a:tabLst>
                <a:tab pos="275263" algn="l"/>
              </a:tabLst>
            </a:pPr>
            <a:r>
              <a:rPr sz="2400" spc="-23" dirty="0">
                <a:latin typeface="Arial"/>
                <a:cs typeface="Arial"/>
              </a:rPr>
              <a:t>C</a:t>
            </a:r>
            <a:r>
              <a:rPr sz="2400" spc="-19" dirty="0">
                <a:latin typeface="Arial"/>
                <a:cs typeface="Arial"/>
              </a:rPr>
              <a:t>A</a:t>
            </a:r>
            <a:r>
              <a:rPr sz="2400" spc="-23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B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has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provi</a:t>
            </a:r>
            <a:r>
              <a:rPr sz="2400" spc="-12" dirty="0">
                <a:latin typeface="Arial"/>
                <a:cs typeface="Arial"/>
              </a:rPr>
              <a:t>de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spc="12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t</a:t>
            </a:r>
            <a:r>
              <a:rPr sz="2400" spc="-12" dirty="0">
                <a:latin typeface="Arial"/>
                <a:cs typeface="Arial"/>
              </a:rPr>
              <a:t>e</a:t>
            </a:r>
            <a:r>
              <a:rPr sz="2400" spc="-23" dirty="0">
                <a:latin typeface="Arial"/>
                <a:cs typeface="Arial"/>
              </a:rPr>
              <a:t>m</a:t>
            </a:r>
            <a:r>
              <a:rPr sz="2400" spc="-12" dirty="0">
                <a:latin typeface="Arial"/>
                <a:cs typeface="Arial"/>
              </a:rPr>
              <a:t>p</a:t>
            </a:r>
            <a:r>
              <a:rPr sz="2400" spc="-8" dirty="0">
                <a:latin typeface="Arial"/>
                <a:cs typeface="Arial"/>
              </a:rPr>
              <a:t>l</a:t>
            </a:r>
            <a:r>
              <a:rPr sz="2400" spc="-12" dirty="0">
                <a:latin typeface="Arial"/>
                <a:cs typeface="Arial"/>
              </a:rPr>
              <a:t>a</a:t>
            </a:r>
            <a:r>
              <a:rPr sz="2400" spc="-8" dirty="0">
                <a:latin typeface="Arial"/>
                <a:cs typeface="Arial"/>
              </a:rPr>
              <a:t>t</a:t>
            </a:r>
            <a:r>
              <a:rPr sz="2400" spc="-12" dirty="0">
                <a:latin typeface="Arial"/>
                <a:cs typeface="Arial"/>
              </a:rPr>
              <a:t>es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f</a:t>
            </a:r>
            <a:r>
              <a:rPr sz="2400" spc="-12" dirty="0">
                <a:latin typeface="Arial"/>
                <a:cs typeface="Arial"/>
              </a:rPr>
              <a:t>o</a:t>
            </a:r>
            <a:r>
              <a:rPr sz="2400" spc="-8" dirty="0">
                <a:latin typeface="Arial"/>
                <a:cs typeface="Arial"/>
              </a:rPr>
              <a:t>r</a:t>
            </a:r>
            <a:r>
              <a:rPr sz="2400" spc="-4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evaporative e</a:t>
            </a:r>
            <a:r>
              <a:rPr sz="2400" spc="-23" dirty="0">
                <a:latin typeface="Arial"/>
                <a:cs typeface="Arial"/>
              </a:rPr>
              <a:t>m</a:t>
            </a:r>
            <a:r>
              <a:rPr sz="2400" spc="-8" dirty="0">
                <a:latin typeface="Arial"/>
                <a:cs typeface="Arial"/>
              </a:rPr>
              <a:t>issi</a:t>
            </a:r>
            <a:r>
              <a:rPr sz="2400" spc="-12" dirty="0">
                <a:latin typeface="Arial"/>
                <a:cs typeface="Arial"/>
              </a:rPr>
              <a:t>ons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l</a:t>
            </a:r>
            <a:r>
              <a:rPr sz="2400" spc="-12" dirty="0">
                <a:latin typeface="Arial"/>
                <a:cs typeface="Arial"/>
              </a:rPr>
              <a:t>abels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an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23" dirty="0">
                <a:latin typeface="Arial"/>
                <a:cs typeface="Arial"/>
              </a:rPr>
              <a:t>w</a:t>
            </a:r>
            <a:r>
              <a:rPr sz="2400" spc="-8" dirty="0">
                <a:latin typeface="Arial"/>
                <a:cs typeface="Arial"/>
              </a:rPr>
              <a:t>arran</a:t>
            </a:r>
            <a:r>
              <a:rPr sz="2400" spc="-12" dirty="0">
                <a:latin typeface="Arial"/>
                <a:cs typeface="Arial"/>
              </a:rPr>
              <a:t>ty</a:t>
            </a:r>
            <a:r>
              <a:rPr sz="2400" spc="12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st</a:t>
            </a:r>
            <a:r>
              <a:rPr sz="2400" spc="-12" dirty="0">
                <a:latin typeface="Arial"/>
                <a:cs typeface="Arial"/>
              </a:rPr>
              <a:t>a</a:t>
            </a:r>
            <a:r>
              <a:rPr sz="2400" spc="-8" dirty="0">
                <a:latin typeface="Arial"/>
                <a:cs typeface="Arial"/>
              </a:rPr>
              <a:t>t</a:t>
            </a:r>
            <a:r>
              <a:rPr sz="2400" spc="-12" dirty="0">
                <a:latin typeface="Arial"/>
                <a:cs typeface="Arial"/>
              </a:rPr>
              <a:t>e</a:t>
            </a:r>
            <a:r>
              <a:rPr sz="2400" spc="-23" dirty="0">
                <a:latin typeface="Arial"/>
                <a:cs typeface="Arial"/>
              </a:rPr>
              <a:t>m</a:t>
            </a:r>
            <a:r>
              <a:rPr sz="2400" spc="-12" dirty="0">
                <a:latin typeface="Arial"/>
                <a:cs typeface="Arial"/>
              </a:rPr>
              <a:t>ents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893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9471" y="454064"/>
            <a:ext cx="6218901" cy="428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13"/>
            <a:r>
              <a:rPr sz="2782" spc="-4" dirty="0">
                <a:latin typeface="Arial"/>
                <a:cs typeface="Arial"/>
              </a:rPr>
              <a:t>B</a:t>
            </a:r>
            <a:r>
              <a:rPr sz="2782" dirty="0">
                <a:latin typeface="Arial"/>
                <a:cs typeface="Arial"/>
              </a:rPr>
              <a:t>oat</a:t>
            </a:r>
            <a:r>
              <a:rPr sz="2782" spc="-8" dirty="0">
                <a:latin typeface="Arial"/>
                <a:cs typeface="Arial"/>
              </a:rPr>
              <a:t> </a:t>
            </a:r>
            <a:r>
              <a:rPr sz="2782" dirty="0">
                <a:latin typeface="Arial"/>
                <a:cs typeface="Arial"/>
              </a:rPr>
              <a:t>Cer</a:t>
            </a:r>
            <a:r>
              <a:rPr sz="2782" spc="-4" dirty="0">
                <a:latin typeface="Arial"/>
                <a:cs typeface="Arial"/>
              </a:rPr>
              <a:t>t</a:t>
            </a:r>
            <a:r>
              <a:rPr sz="2782" dirty="0">
                <a:latin typeface="Arial"/>
                <a:cs typeface="Arial"/>
              </a:rPr>
              <a:t>i</a:t>
            </a:r>
            <a:r>
              <a:rPr sz="2782" spc="-4" dirty="0">
                <a:latin typeface="Arial"/>
                <a:cs typeface="Arial"/>
              </a:rPr>
              <a:t>f</a:t>
            </a:r>
            <a:r>
              <a:rPr sz="2782" dirty="0">
                <a:latin typeface="Arial"/>
                <a:cs typeface="Arial"/>
              </a:rPr>
              <a:t>ica</a:t>
            </a:r>
            <a:r>
              <a:rPr sz="2782" spc="-4" dirty="0">
                <a:latin typeface="Arial"/>
                <a:cs typeface="Arial"/>
              </a:rPr>
              <a:t>t</a:t>
            </a:r>
            <a:r>
              <a:rPr sz="2782" dirty="0">
                <a:latin typeface="Arial"/>
                <a:cs typeface="Arial"/>
              </a:rPr>
              <a:t>ion</a:t>
            </a:r>
            <a:r>
              <a:rPr sz="2782" spc="-170" dirty="0">
                <a:latin typeface="Arial"/>
                <a:cs typeface="Arial"/>
              </a:rPr>
              <a:t> </a:t>
            </a:r>
            <a:r>
              <a:rPr sz="2782" spc="-4" dirty="0">
                <a:latin typeface="Arial"/>
                <a:cs typeface="Arial"/>
              </a:rPr>
              <a:t>A</a:t>
            </a:r>
            <a:r>
              <a:rPr sz="2782" dirty="0">
                <a:latin typeface="Arial"/>
                <a:cs typeface="Arial"/>
              </a:rPr>
              <a:t>pplica</a:t>
            </a:r>
            <a:r>
              <a:rPr sz="2782" spc="-4" dirty="0">
                <a:latin typeface="Arial"/>
                <a:cs typeface="Arial"/>
              </a:rPr>
              <a:t>t</a:t>
            </a:r>
            <a:r>
              <a:rPr sz="2782" dirty="0">
                <a:latin typeface="Arial"/>
                <a:cs typeface="Arial"/>
              </a:rPr>
              <a:t>ion</a:t>
            </a:r>
            <a:r>
              <a:rPr sz="2782" spc="-70" dirty="0">
                <a:latin typeface="Arial"/>
                <a:cs typeface="Arial"/>
              </a:rPr>
              <a:t> </a:t>
            </a:r>
            <a:r>
              <a:rPr sz="2782" spc="-309" dirty="0">
                <a:latin typeface="Arial"/>
                <a:cs typeface="Arial"/>
              </a:rPr>
              <a:t>T</a:t>
            </a:r>
            <a:r>
              <a:rPr sz="2782" dirty="0">
                <a:latin typeface="Arial"/>
                <a:cs typeface="Arial"/>
              </a:rPr>
              <a:t>empla</a:t>
            </a:r>
            <a:r>
              <a:rPr sz="2782" spc="-4" dirty="0">
                <a:latin typeface="Arial"/>
                <a:cs typeface="Arial"/>
              </a:rPr>
              <a:t>t</a:t>
            </a:r>
            <a:r>
              <a:rPr sz="2782" dirty="0">
                <a:latin typeface="Arial"/>
                <a:cs typeface="Arial"/>
              </a:rPr>
              <a:t>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1600" y="2286000"/>
            <a:ext cx="7620000" cy="3808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772" marR="3925" indent="-264959">
              <a:buFont typeface="Arial"/>
              <a:buChar char="•"/>
              <a:tabLst>
                <a:tab pos="274772" algn="l"/>
              </a:tabLst>
            </a:pPr>
            <a:r>
              <a:rPr sz="2400" spc="-23" dirty="0">
                <a:latin typeface="Arial"/>
                <a:cs typeface="Arial"/>
              </a:rPr>
              <a:t>D</a:t>
            </a:r>
            <a:r>
              <a:rPr sz="2400" spc="-8" dirty="0">
                <a:latin typeface="Arial"/>
                <a:cs typeface="Arial"/>
              </a:rPr>
              <a:t>raft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app</a:t>
            </a:r>
            <a:r>
              <a:rPr sz="2400" spc="-8" dirty="0">
                <a:latin typeface="Arial"/>
                <a:cs typeface="Arial"/>
              </a:rPr>
              <a:t>licati</a:t>
            </a:r>
            <a:r>
              <a:rPr sz="2400" spc="-12" dirty="0">
                <a:latin typeface="Arial"/>
                <a:cs typeface="Arial"/>
              </a:rPr>
              <a:t>on</a:t>
            </a:r>
            <a:r>
              <a:rPr sz="2400" spc="-8" dirty="0">
                <a:latin typeface="Arial"/>
                <a:cs typeface="Arial"/>
              </a:rPr>
              <a:t>,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l</a:t>
            </a:r>
            <a:r>
              <a:rPr sz="2400" spc="-12" dirty="0">
                <a:latin typeface="Arial"/>
                <a:cs typeface="Arial"/>
              </a:rPr>
              <a:t>abe</a:t>
            </a:r>
            <a:r>
              <a:rPr sz="2400" spc="-8" dirty="0">
                <a:latin typeface="Arial"/>
                <a:cs typeface="Arial"/>
              </a:rPr>
              <a:t>l,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an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23" dirty="0">
                <a:latin typeface="Arial"/>
                <a:cs typeface="Arial"/>
              </a:rPr>
              <a:t>w</a:t>
            </a:r>
            <a:r>
              <a:rPr sz="2400" spc="-8" dirty="0">
                <a:latin typeface="Arial"/>
                <a:cs typeface="Arial"/>
              </a:rPr>
              <a:t>arran</a:t>
            </a:r>
            <a:r>
              <a:rPr sz="2400" spc="-12" dirty="0">
                <a:latin typeface="Arial"/>
                <a:cs typeface="Arial"/>
              </a:rPr>
              <a:t>ty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t</a:t>
            </a:r>
            <a:r>
              <a:rPr sz="2400" spc="-12" dirty="0">
                <a:latin typeface="Arial"/>
                <a:cs typeface="Arial"/>
              </a:rPr>
              <a:t>e</a:t>
            </a:r>
            <a:r>
              <a:rPr sz="2400" spc="-23" dirty="0">
                <a:latin typeface="Arial"/>
                <a:cs typeface="Arial"/>
              </a:rPr>
              <a:t>m</a:t>
            </a:r>
            <a:r>
              <a:rPr sz="2400" spc="-12" dirty="0">
                <a:latin typeface="Arial"/>
                <a:cs typeface="Arial"/>
              </a:rPr>
              <a:t>p</a:t>
            </a:r>
            <a:r>
              <a:rPr sz="2400" spc="-8" dirty="0">
                <a:latin typeface="Arial"/>
                <a:cs typeface="Arial"/>
              </a:rPr>
              <a:t>l</a:t>
            </a:r>
            <a:r>
              <a:rPr sz="2400" spc="-12" dirty="0">
                <a:latin typeface="Arial"/>
                <a:cs typeface="Arial"/>
              </a:rPr>
              <a:t>a</a:t>
            </a:r>
            <a:r>
              <a:rPr sz="2400" spc="-8" dirty="0">
                <a:latin typeface="Arial"/>
                <a:cs typeface="Arial"/>
              </a:rPr>
              <a:t>tes</a:t>
            </a:r>
            <a:r>
              <a:rPr sz="2400" spc="-4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f</a:t>
            </a:r>
            <a:r>
              <a:rPr sz="2400" spc="-12" dirty="0">
                <a:latin typeface="Arial"/>
                <a:cs typeface="Arial"/>
              </a:rPr>
              <a:t>o</a:t>
            </a:r>
            <a:r>
              <a:rPr sz="2400" spc="-8" dirty="0">
                <a:latin typeface="Arial"/>
                <a:cs typeface="Arial"/>
              </a:rPr>
              <a:t>r</a:t>
            </a:r>
            <a:r>
              <a:rPr sz="2400" spc="-4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desi</a:t>
            </a:r>
            <a:r>
              <a:rPr sz="2400" spc="-12" dirty="0">
                <a:latin typeface="Arial"/>
                <a:cs typeface="Arial"/>
              </a:rPr>
              <a:t>gn</a:t>
            </a:r>
            <a:r>
              <a:rPr sz="2400" spc="-8" dirty="0">
                <a:latin typeface="Arial"/>
                <a:cs typeface="Arial"/>
              </a:rPr>
              <a:t>-</a:t>
            </a:r>
            <a:r>
              <a:rPr sz="2400" spc="-12" dirty="0">
                <a:latin typeface="Arial"/>
                <a:cs typeface="Arial"/>
              </a:rPr>
              <a:t>base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spc="12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boa</a:t>
            </a:r>
            <a:r>
              <a:rPr sz="2400" spc="-8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certificati</a:t>
            </a:r>
            <a:r>
              <a:rPr sz="2400" spc="-12" dirty="0">
                <a:latin typeface="Arial"/>
                <a:cs typeface="Arial"/>
              </a:rPr>
              <a:t>o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-4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ar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a</a:t>
            </a:r>
            <a:r>
              <a:rPr sz="2400" spc="-8" dirty="0">
                <a:latin typeface="Arial"/>
                <a:cs typeface="Arial"/>
              </a:rPr>
              <a:t>tt</a:t>
            </a:r>
            <a:r>
              <a:rPr sz="2400" spc="-12" dirty="0">
                <a:latin typeface="Arial"/>
                <a:cs typeface="Arial"/>
              </a:rPr>
              <a:t>ached</a:t>
            </a:r>
            <a:endParaRPr sz="2400" dirty="0">
              <a:latin typeface="Arial"/>
              <a:cs typeface="Arial"/>
            </a:endParaRPr>
          </a:p>
          <a:p>
            <a:pPr>
              <a:spcBef>
                <a:spcPts val="32"/>
              </a:spcBef>
              <a:buFont typeface="Arial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274772" marR="296852" indent="-264959">
              <a:buFont typeface="Arial"/>
              <a:buChar char="•"/>
              <a:tabLst>
                <a:tab pos="274772" algn="l"/>
              </a:tabLst>
            </a:pPr>
            <a:r>
              <a:rPr sz="2400" spc="-19" dirty="0">
                <a:latin typeface="Arial"/>
                <a:cs typeface="Arial"/>
              </a:rPr>
              <a:t>B</a:t>
            </a:r>
            <a:r>
              <a:rPr sz="2400" spc="-12" dirty="0">
                <a:latin typeface="Arial"/>
                <a:cs typeface="Arial"/>
              </a:rPr>
              <a:t>oa</a:t>
            </a:r>
            <a:r>
              <a:rPr sz="2400" spc="-8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23" dirty="0">
                <a:latin typeface="Arial"/>
                <a:cs typeface="Arial"/>
              </a:rPr>
              <a:t>C</a:t>
            </a:r>
            <a:r>
              <a:rPr sz="2400" spc="-8" dirty="0">
                <a:latin typeface="Arial"/>
                <a:cs typeface="Arial"/>
              </a:rPr>
              <a:t>ertificati</a:t>
            </a:r>
            <a:r>
              <a:rPr sz="2400" spc="-12" dirty="0">
                <a:latin typeface="Arial"/>
                <a:cs typeface="Arial"/>
              </a:rPr>
              <a:t>o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23" dirty="0">
                <a:latin typeface="Arial"/>
                <a:cs typeface="Arial"/>
              </a:rPr>
              <a:t>w</a:t>
            </a:r>
            <a:r>
              <a:rPr sz="2400" spc="-8" dirty="0">
                <a:latin typeface="Arial"/>
                <a:cs typeface="Arial"/>
              </a:rPr>
              <a:t>orksho</a:t>
            </a:r>
            <a:r>
              <a:rPr sz="2400" spc="-15" dirty="0">
                <a:latin typeface="Arial"/>
                <a:cs typeface="Arial"/>
              </a:rPr>
              <a:t>p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an</a:t>
            </a:r>
            <a:r>
              <a:rPr sz="2400" spc="-8" dirty="0">
                <a:latin typeface="Arial"/>
                <a:cs typeface="Arial"/>
              </a:rPr>
              <a:t>tici</a:t>
            </a:r>
            <a:r>
              <a:rPr sz="2400" spc="-12" dirty="0">
                <a:latin typeface="Arial"/>
                <a:cs typeface="Arial"/>
              </a:rPr>
              <a:t>pa</a:t>
            </a:r>
            <a:r>
              <a:rPr sz="2400" spc="-8" dirty="0">
                <a:latin typeface="Arial"/>
                <a:cs typeface="Arial"/>
              </a:rPr>
              <a:t>t</a:t>
            </a:r>
            <a:r>
              <a:rPr sz="2400" spc="-12" dirty="0">
                <a:latin typeface="Arial"/>
                <a:cs typeface="Arial"/>
              </a:rPr>
              <a:t>e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to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be</a:t>
            </a:r>
            <a:r>
              <a:rPr sz="2400" spc="-8" dirty="0">
                <a:latin typeface="Arial"/>
                <a:cs typeface="Arial"/>
              </a:rPr>
              <a:t> he</a:t>
            </a:r>
            <a:r>
              <a:rPr sz="2400" spc="-12" dirty="0">
                <a:latin typeface="Arial"/>
                <a:cs typeface="Arial"/>
              </a:rPr>
              <a:t>ld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23" dirty="0">
                <a:latin typeface="Arial"/>
                <a:cs typeface="Arial"/>
              </a:rPr>
              <a:t>m</a:t>
            </a:r>
            <a:r>
              <a:rPr sz="2400" spc="-12" dirty="0">
                <a:latin typeface="Arial"/>
                <a:cs typeface="Arial"/>
              </a:rPr>
              <a:t>id</a:t>
            </a:r>
            <a:r>
              <a:rPr sz="2400" spc="12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2016</a:t>
            </a:r>
            <a:endParaRPr sz="2400" dirty="0">
              <a:latin typeface="Arial"/>
              <a:cs typeface="Arial"/>
            </a:endParaRPr>
          </a:p>
          <a:p>
            <a:pPr marL="584381" lvl="1" indent="-221290">
              <a:spcBef>
                <a:spcPts val="456"/>
              </a:spcBef>
              <a:buFont typeface="Arial"/>
              <a:buChar char="–"/>
              <a:tabLst>
                <a:tab pos="584872" algn="l"/>
              </a:tabLst>
            </a:pPr>
            <a:r>
              <a:rPr sz="2400" spc="-4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4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rt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4" dirty="0">
                <a:latin typeface="Arial"/>
                <a:cs typeface="Arial"/>
              </a:rPr>
              <a:t>io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8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rms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 </a:t>
            </a:r>
            <a:r>
              <a:rPr sz="2400" spc="-4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ss</a:t>
            </a:r>
            <a:r>
              <a:rPr sz="2400" spc="-4" dirty="0">
                <a:latin typeface="Arial"/>
                <a:cs typeface="Arial"/>
              </a:rPr>
              <a:t>es</a:t>
            </a:r>
            <a:endParaRPr sz="2400" dirty="0">
              <a:latin typeface="Arial"/>
              <a:cs typeface="Arial"/>
            </a:endParaRPr>
          </a:p>
          <a:p>
            <a:pPr marL="584381" lvl="1" indent="-221290">
              <a:spcBef>
                <a:spcPts val="444"/>
              </a:spcBef>
              <a:buFont typeface="Arial"/>
              <a:buChar char="–"/>
              <a:tabLst>
                <a:tab pos="584872" algn="l"/>
              </a:tabLst>
            </a:pPr>
            <a:r>
              <a:rPr sz="2400" spc="-4" dirty="0">
                <a:latin typeface="Arial"/>
                <a:cs typeface="Arial"/>
              </a:rPr>
              <a:t>Soli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23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indu</a:t>
            </a:r>
            <a:r>
              <a:rPr sz="2400" dirty="0">
                <a:latin typeface="Arial"/>
                <a:cs typeface="Arial"/>
              </a:rPr>
              <a:t>stry </a:t>
            </a:r>
            <a:r>
              <a:rPr sz="2400" spc="-4" dirty="0">
                <a:latin typeface="Arial"/>
                <a:cs typeface="Arial"/>
              </a:rPr>
              <a:t>inpu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8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ge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4" dirty="0">
                <a:latin typeface="Arial"/>
                <a:cs typeface="Arial"/>
              </a:rPr>
              <a:t>eedba</a:t>
            </a:r>
            <a:r>
              <a:rPr sz="2400" dirty="0">
                <a:latin typeface="Arial"/>
                <a:cs typeface="Arial"/>
              </a:rPr>
              <a:t>ck</a:t>
            </a:r>
          </a:p>
          <a:p>
            <a:pPr lvl="1">
              <a:spcBef>
                <a:spcPts val="22"/>
              </a:spcBef>
              <a:buFont typeface="Arial"/>
              <a:buChar char="–"/>
            </a:pPr>
            <a:endParaRPr sz="2400" dirty="0">
              <a:latin typeface="Times New Roman"/>
              <a:cs typeface="Times New Roman"/>
            </a:endParaRPr>
          </a:p>
          <a:p>
            <a:pPr marL="274772" marR="263978" indent="-264959">
              <a:buFont typeface="Arial"/>
              <a:buChar char="•"/>
              <a:tabLst>
                <a:tab pos="274772" algn="l"/>
              </a:tabLst>
            </a:pPr>
            <a:r>
              <a:rPr sz="2400" spc="-19" dirty="0">
                <a:latin typeface="Arial"/>
                <a:cs typeface="Arial"/>
              </a:rPr>
              <a:t>F</a:t>
            </a:r>
            <a:r>
              <a:rPr sz="2400" spc="-8" dirty="0">
                <a:latin typeface="Arial"/>
                <a:cs typeface="Arial"/>
              </a:rPr>
              <a:t>i</a:t>
            </a:r>
            <a:r>
              <a:rPr sz="2400" spc="-12" dirty="0">
                <a:latin typeface="Arial"/>
                <a:cs typeface="Arial"/>
              </a:rPr>
              <a:t>na</a:t>
            </a:r>
            <a:r>
              <a:rPr sz="2400" spc="-8" dirty="0">
                <a:latin typeface="Arial"/>
                <a:cs typeface="Arial"/>
              </a:rPr>
              <a:t>lize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spc="12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app</a:t>
            </a:r>
            <a:r>
              <a:rPr sz="2400" spc="-8" dirty="0">
                <a:latin typeface="Arial"/>
                <a:cs typeface="Arial"/>
              </a:rPr>
              <a:t>licati</a:t>
            </a:r>
            <a:r>
              <a:rPr sz="2400" spc="-12" dirty="0">
                <a:latin typeface="Arial"/>
                <a:cs typeface="Arial"/>
              </a:rPr>
              <a:t>o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t</a:t>
            </a:r>
            <a:r>
              <a:rPr sz="2400" spc="-12" dirty="0">
                <a:latin typeface="Arial"/>
                <a:cs typeface="Arial"/>
              </a:rPr>
              <a:t>e</a:t>
            </a:r>
            <a:r>
              <a:rPr sz="2400" spc="-23" dirty="0">
                <a:latin typeface="Arial"/>
                <a:cs typeface="Arial"/>
              </a:rPr>
              <a:t>m</a:t>
            </a:r>
            <a:r>
              <a:rPr sz="2400" spc="-12" dirty="0">
                <a:latin typeface="Arial"/>
                <a:cs typeface="Arial"/>
              </a:rPr>
              <a:t>p</a:t>
            </a:r>
            <a:r>
              <a:rPr sz="2400" spc="-8" dirty="0">
                <a:latin typeface="Arial"/>
                <a:cs typeface="Arial"/>
              </a:rPr>
              <a:t>l</a:t>
            </a:r>
            <a:r>
              <a:rPr sz="2400" spc="-12" dirty="0">
                <a:latin typeface="Arial"/>
                <a:cs typeface="Arial"/>
              </a:rPr>
              <a:t>a</a:t>
            </a:r>
            <a:r>
              <a:rPr sz="2400" spc="-8" dirty="0">
                <a:latin typeface="Arial"/>
                <a:cs typeface="Arial"/>
              </a:rPr>
              <a:t>t</a:t>
            </a:r>
            <a:r>
              <a:rPr sz="2400" spc="-12" dirty="0">
                <a:latin typeface="Arial"/>
                <a:cs typeface="Arial"/>
              </a:rPr>
              <a:t>es</a:t>
            </a:r>
            <a:r>
              <a:rPr sz="2400" spc="12" dirty="0">
                <a:latin typeface="Arial"/>
                <a:cs typeface="Arial"/>
              </a:rPr>
              <a:t> </a:t>
            </a:r>
            <a:r>
              <a:rPr sz="2400" spc="-23" dirty="0">
                <a:latin typeface="Arial"/>
                <a:cs typeface="Arial"/>
              </a:rPr>
              <a:t>w</a:t>
            </a:r>
            <a:r>
              <a:rPr sz="2400" spc="-8" dirty="0">
                <a:latin typeface="Arial"/>
                <a:cs typeface="Arial"/>
              </a:rPr>
              <a:t>ill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b</a:t>
            </a:r>
            <a:r>
              <a:rPr sz="2400" spc="-15" dirty="0">
                <a:latin typeface="Arial"/>
                <a:cs typeface="Arial"/>
              </a:rPr>
              <a:t>e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issued aft</a:t>
            </a:r>
            <a:r>
              <a:rPr sz="2400" spc="-12" dirty="0">
                <a:latin typeface="Arial"/>
                <a:cs typeface="Arial"/>
              </a:rPr>
              <a:t>e</a:t>
            </a:r>
            <a:r>
              <a:rPr sz="2400" spc="-8" dirty="0">
                <a:latin typeface="Arial"/>
                <a:cs typeface="Arial"/>
              </a:rPr>
              <a:t>r</a:t>
            </a:r>
            <a:r>
              <a:rPr sz="2400" spc="-4" dirty="0">
                <a:latin typeface="Arial"/>
                <a:cs typeface="Arial"/>
              </a:rPr>
              <a:t> </a:t>
            </a:r>
            <a:r>
              <a:rPr sz="2400" spc="-23" dirty="0">
                <a:latin typeface="Arial"/>
                <a:cs typeface="Arial"/>
              </a:rPr>
              <a:t>w</a:t>
            </a:r>
            <a:r>
              <a:rPr sz="2400" spc="-8" dirty="0">
                <a:latin typeface="Arial"/>
                <a:cs typeface="Arial"/>
              </a:rPr>
              <a:t>orkshop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4963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6577" y="311244"/>
            <a:ext cx="4825223" cy="602053"/>
          </a:xfrm>
          <a:prstGeom prst="rect">
            <a:avLst/>
          </a:prstGeom>
        </p:spPr>
        <p:txBody>
          <a:bodyPr vert="horz" wrap="square" lIns="0" tIns="172240" rIns="0" bIns="0" rtlCol="0" anchor="ctr">
            <a:spAutoFit/>
          </a:bodyPr>
          <a:lstStyle/>
          <a:p>
            <a:pPr marL="1435684" algn="l"/>
            <a:r>
              <a:rPr sz="2782" spc="-4" dirty="0"/>
              <a:t>P</a:t>
            </a:r>
            <a:r>
              <a:rPr sz="2782" dirty="0"/>
              <a:t>resen</a:t>
            </a:r>
            <a:r>
              <a:rPr sz="2782" spc="-4" dirty="0"/>
              <a:t>t</a:t>
            </a:r>
            <a:r>
              <a:rPr sz="2782" dirty="0"/>
              <a:t>a</a:t>
            </a:r>
            <a:r>
              <a:rPr sz="2782" spc="-4" dirty="0"/>
              <a:t>t</a:t>
            </a:r>
            <a:r>
              <a:rPr sz="2782" dirty="0"/>
              <a:t>ion</a:t>
            </a:r>
            <a:r>
              <a:rPr sz="2782" spc="-12" dirty="0"/>
              <a:t> </a:t>
            </a:r>
            <a:r>
              <a:rPr sz="2782" spc="-4" dirty="0"/>
              <a:t>O</a:t>
            </a:r>
            <a:r>
              <a:rPr sz="2782" dirty="0"/>
              <a:t>u</a:t>
            </a:r>
            <a:r>
              <a:rPr sz="2782" spc="-4" dirty="0"/>
              <a:t>t</a:t>
            </a:r>
            <a:r>
              <a:rPr sz="2782" dirty="0"/>
              <a:t>line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39798" y="2040249"/>
            <a:ext cx="6870802" cy="19316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13"/>
            <a:r>
              <a:rPr sz="2164" spc="-19" dirty="0">
                <a:latin typeface="Arial"/>
                <a:cs typeface="Arial"/>
              </a:rPr>
              <a:t>S</a:t>
            </a:r>
            <a:r>
              <a:rPr sz="2164" spc="-8" dirty="0">
                <a:latin typeface="Arial"/>
                <a:cs typeface="Arial"/>
              </a:rPr>
              <a:t>ecti</a:t>
            </a:r>
            <a:r>
              <a:rPr sz="2164" spc="-12" dirty="0">
                <a:latin typeface="Arial"/>
                <a:cs typeface="Arial"/>
              </a:rPr>
              <a:t>o</a:t>
            </a:r>
            <a:r>
              <a:rPr sz="2164" spc="-15" dirty="0">
                <a:latin typeface="Arial"/>
                <a:cs typeface="Arial"/>
              </a:rPr>
              <a:t>n</a:t>
            </a:r>
            <a:r>
              <a:rPr sz="2164" spc="4" dirty="0">
                <a:latin typeface="Arial"/>
                <a:cs typeface="Arial"/>
              </a:rPr>
              <a:t> </a:t>
            </a:r>
            <a:r>
              <a:rPr sz="2164" spc="-12" dirty="0">
                <a:latin typeface="Arial"/>
                <a:cs typeface="Arial"/>
              </a:rPr>
              <a:t>1</a:t>
            </a:r>
            <a:r>
              <a:rPr sz="2164" spc="-8" dirty="0">
                <a:latin typeface="Arial"/>
                <a:cs typeface="Arial"/>
              </a:rPr>
              <a:t>: </a:t>
            </a:r>
            <a:r>
              <a:rPr sz="2164" spc="-19" dirty="0">
                <a:latin typeface="Arial"/>
                <a:cs typeface="Arial"/>
              </a:rPr>
              <a:t>B</a:t>
            </a:r>
            <a:r>
              <a:rPr sz="2164" spc="-8" dirty="0">
                <a:latin typeface="Arial"/>
                <a:cs typeface="Arial"/>
              </a:rPr>
              <a:t>ackground</a:t>
            </a:r>
            <a:endParaRPr sz="2164" dirty="0">
              <a:latin typeface="Arial"/>
              <a:cs typeface="Arial"/>
            </a:endParaRPr>
          </a:p>
          <a:p>
            <a:pPr marL="9813" marR="3925">
              <a:lnSpc>
                <a:spcPct val="240000"/>
              </a:lnSpc>
            </a:pPr>
            <a:r>
              <a:rPr sz="2164" spc="-19" dirty="0">
                <a:latin typeface="Arial"/>
                <a:cs typeface="Arial"/>
              </a:rPr>
              <a:t>S</a:t>
            </a:r>
            <a:r>
              <a:rPr sz="2164" spc="-8" dirty="0">
                <a:latin typeface="Arial"/>
                <a:cs typeface="Arial"/>
              </a:rPr>
              <a:t>ecti</a:t>
            </a:r>
            <a:r>
              <a:rPr sz="2164" spc="-12" dirty="0">
                <a:latin typeface="Arial"/>
                <a:cs typeface="Arial"/>
              </a:rPr>
              <a:t>o</a:t>
            </a:r>
            <a:r>
              <a:rPr sz="2164" spc="-15" dirty="0">
                <a:latin typeface="Arial"/>
                <a:cs typeface="Arial"/>
              </a:rPr>
              <a:t>n</a:t>
            </a:r>
            <a:r>
              <a:rPr sz="2164" spc="4" dirty="0">
                <a:latin typeface="Arial"/>
                <a:cs typeface="Arial"/>
              </a:rPr>
              <a:t> </a:t>
            </a:r>
            <a:r>
              <a:rPr sz="2164" spc="-12" dirty="0">
                <a:latin typeface="Arial"/>
                <a:cs typeface="Arial"/>
              </a:rPr>
              <a:t>2</a:t>
            </a:r>
            <a:r>
              <a:rPr sz="2164" spc="-8" dirty="0">
                <a:latin typeface="Arial"/>
                <a:cs typeface="Arial"/>
              </a:rPr>
              <a:t>: </a:t>
            </a:r>
            <a:r>
              <a:rPr sz="2164" spc="-23" dirty="0">
                <a:latin typeface="Arial"/>
                <a:cs typeface="Arial"/>
              </a:rPr>
              <a:t>C</a:t>
            </a:r>
            <a:r>
              <a:rPr sz="2164" spc="-12" dirty="0">
                <a:latin typeface="Arial"/>
                <a:cs typeface="Arial"/>
              </a:rPr>
              <a:t>o</a:t>
            </a:r>
            <a:r>
              <a:rPr sz="2164" spc="-23" dirty="0">
                <a:latin typeface="Arial"/>
                <a:cs typeface="Arial"/>
              </a:rPr>
              <a:t>m</a:t>
            </a:r>
            <a:r>
              <a:rPr sz="2164" spc="-12" dirty="0">
                <a:latin typeface="Arial"/>
                <a:cs typeface="Arial"/>
              </a:rPr>
              <a:t>ponen</a:t>
            </a:r>
            <a:r>
              <a:rPr sz="2164" spc="-8" dirty="0">
                <a:latin typeface="Arial"/>
                <a:cs typeface="Arial"/>
              </a:rPr>
              <a:t>t</a:t>
            </a:r>
            <a:r>
              <a:rPr sz="2164" spc="19" dirty="0">
                <a:latin typeface="Arial"/>
                <a:cs typeface="Arial"/>
              </a:rPr>
              <a:t> </a:t>
            </a:r>
            <a:r>
              <a:rPr sz="2164" spc="-23" dirty="0">
                <a:latin typeface="Arial"/>
                <a:cs typeface="Arial"/>
              </a:rPr>
              <a:t>C</a:t>
            </a:r>
            <a:r>
              <a:rPr sz="2164" spc="-8" dirty="0">
                <a:latin typeface="Arial"/>
                <a:cs typeface="Arial"/>
              </a:rPr>
              <a:t>ertificati</a:t>
            </a:r>
            <a:r>
              <a:rPr sz="2164" spc="-12" dirty="0">
                <a:latin typeface="Arial"/>
                <a:cs typeface="Arial"/>
              </a:rPr>
              <a:t>on</a:t>
            </a:r>
            <a:r>
              <a:rPr sz="2164" spc="-4" dirty="0">
                <a:latin typeface="Arial"/>
                <a:cs typeface="Arial"/>
              </a:rPr>
              <a:t> </a:t>
            </a:r>
            <a:r>
              <a:rPr sz="2164" spc="-19" dirty="0">
                <a:latin typeface="Arial"/>
                <a:cs typeface="Arial"/>
              </a:rPr>
              <a:t>S</a:t>
            </a:r>
            <a:r>
              <a:rPr sz="2164" spc="-8" dirty="0">
                <a:latin typeface="Arial"/>
                <a:cs typeface="Arial"/>
              </a:rPr>
              <a:t>ecti</a:t>
            </a:r>
            <a:r>
              <a:rPr sz="2164" spc="-12" dirty="0">
                <a:latin typeface="Arial"/>
                <a:cs typeface="Arial"/>
              </a:rPr>
              <a:t>o</a:t>
            </a:r>
            <a:r>
              <a:rPr sz="2164" spc="-15" dirty="0">
                <a:latin typeface="Arial"/>
                <a:cs typeface="Arial"/>
              </a:rPr>
              <a:t>n</a:t>
            </a:r>
            <a:r>
              <a:rPr sz="2164" spc="4" dirty="0">
                <a:latin typeface="Arial"/>
                <a:cs typeface="Arial"/>
              </a:rPr>
              <a:t> </a:t>
            </a:r>
            <a:r>
              <a:rPr sz="2164" spc="-12" dirty="0">
                <a:latin typeface="Arial"/>
                <a:cs typeface="Arial"/>
              </a:rPr>
              <a:t>3</a:t>
            </a:r>
            <a:r>
              <a:rPr sz="2164" spc="-8" dirty="0">
                <a:latin typeface="Arial"/>
                <a:cs typeface="Arial"/>
              </a:rPr>
              <a:t>: </a:t>
            </a:r>
            <a:r>
              <a:rPr sz="2164" spc="-19" dirty="0">
                <a:latin typeface="Arial"/>
                <a:cs typeface="Arial"/>
              </a:rPr>
              <a:t>B</a:t>
            </a:r>
            <a:r>
              <a:rPr sz="2164" spc="-12" dirty="0">
                <a:latin typeface="Arial"/>
                <a:cs typeface="Arial"/>
              </a:rPr>
              <a:t>oa</a:t>
            </a:r>
            <a:r>
              <a:rPr sz="2164" spc="-8" dirty="0">
                <a:latin typeface="Arial"/>
                <a:cs typeface="Arial"/>
              </a:rPr>
              <a:t>t</a:t>
            </a:r>
            <a:r>
              <a:rPr sz="2164" dirty="0">
                <a:latin typeface="Arial"/>
                <a:cs typeface="Arial"/>
              </a:rPr>
              <a:t> </a:t>
            </a:r>
            <a:r>
              <a:rPr sz="2164" spc="-23" dirty="0">
                <a:latin typeface="Arial"/>
                <a:cs typeface="Arial"/>
              </a:rPr>
              <a:t>C</a:t>
            </a:r>
            <a:r>
              <a:rPr sz="2164" spc="-12" dirty="0">
                <a:latin typeface="Arial"/>
                <a:cs typeface="Arial"/>
              </a:rPr>
              <a:t>e</a:t>
            </a:r>
            <a:r>
              <a:rPr sz="2164" spc="-8" dirty="0">
                <a:latin typeface="Arial"/>
                <a:cs typeface="Arial"/>
              </a:rPr>
              <a:t>rtificati</a:t>
            </a:r>
            <a:r>
              <a:rPr sz="2164" spc="-12" dirty="0">
                <a:latin typeface="Arial"/>
                <a:cs typeface="Arial"/>
              </a:rPr>
              <a:t>o</a:t>
            </a:r>
            <a:r>
              <a:rPr sz="2164" spc="-15" dirty="0">
                <a:latin typeface="Arial"/>
                <a:cs typeface="Arial"/>
              </a:rPr>
              <a:t>n</a:t>
            </a:r>
            <a:r>
              <a:rPr sz="2164" spc="-8" dirty="0">
                <a:latin typeface="Arial"/>
                <a:cs typeface="Arial"/>
              </a:rPr>
              <a:t> </a:t>
            </a:r>
            <a:r>
              <a:rPr sz="2164" b="1" spc="-19" dirty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sz="2164" b="1" spc="-8" dirty="0">
                <a:solidFill>
                  <a:srgbClr val="0070C0"/>
                </a:solidFill>
                <a:latin typeface="Arial"/>
                <a:cs typeface="Arial"/>
              </a:rPr>
              <a:t>ecti</a:t>
            </a:r>
            <a:r>
              <a:rPr sz="2164" b="1" spc="-19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2164" b="1" spc="-15" dirty="0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sz="2164" b="1" spc="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164" b="1" spc="-12" dirty="0">
                <a:solidFill>
                  <a:srgbClr val="0070C0"/>
                </a:solidFill>
                <a:latin typeface="Arial"/>
                <a:cs typeface="Arial"/>
              </a:rPr>
              <a:t>4</a:t>
            </a:r>
            <a:r>
              <a:rPr sz="2164" b="1" spc="-8" dirty="0">
                <a:solidFill>
                  <a:srgbClr val="0070C0"/>
                </a:solidFill>
                <a:latin typeface="Arial"/>
                <a:cs typeface="Arial"/>
              </a:rPr>
              <a:t>:</a:t>
            </a:r>
            <a:r>
              <a:rPr sz="2164" b="1" spc="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164" b="1" spc="-8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2164" b="1" spc="-19" dirty="0">
                <a:solidFill>
                  <a:srgbClr val="0070C0"/>
                </a:solidFill>
                <a:latin typeface="Arial"/>
                <a:cs typeface="Arial"/>
              </a:rPr>
              <a:t>ndu</a:t>
            </a:r>
            <a:r>
              <a:rPr sz="2164" b="1" spc="-12" dirty="0">
                <a:solidFill>
                  <a:srgbClr val="0070C0"/>
                </a:solidFill>
                <a:latin typeface="Arial"/>
                <a:cs typeface="Arial"/>
              </a:rPr>
              <a:t>stry</a:t>
            </a:r>
            <a:r>
              <a:rPr sz="2164" b="1" spc="23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164" b="1" spc="-19" dirty="0">
                <a:solidFill>
                  <a:srgbClr val="0070C0"/>
                </a:solidFill>
                <a:latin typeface="Arial"/>
                <a:cs typeface="Arial"/>
              </a:rPr>
              <a:t>Coop</a:t>
            </a:r>
            <a:r>
              <a:rPr sz="2164" b="1" spc="-12" dirty="0">
                <a:solidFill>
                  <a:srgbClr val="0070C0"/>
                </a:solidFill>
                <a:latin typeface="Arial"/>
                <a:cs typeface="Arial"/>
              </a:rPr>
              <a:t>era</a:t>
            </a:r>
            <a:r>
              <a:rPr sz="2164" b="1" spc="-8" dirty="0">
                <a:solidFill>
                  <a:srgbClr val="0070C0"/>
                </a:solidFill>
                <a:latin typeface="Arial"/>
                <a:cs typeface="Arial"/>
              </a:rPr>
              <a:t>ti</a:t>
            </a:r>
            <a:r>
              <a:rPr sz="2164" b="1" spc="-19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2164" b="1" spc="-15" dirty="0">
                <a:solidFill>
                  <a:srgbClr val="0070C0"/>
                </a:solidFill>
                <a:latin typeface="Arial"/>
                <a:cs typeface="Arial"/>
              </a:rPr>
              <a:t>n</a:t>
            </a:r>
            <a:endParaRPr sz="2164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618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5955" y="483505"/>
            <a:ext cx="6144808" cy="428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13"/>
            <a:r>
              <a:rPr sz="2782" dirty="0">
                <a:latin typeface="Arial"/>
                <a:cs typeface="Arial"/>
              </a:rPr>
              <a:t>Coopera</a:t>
            </a:r>
            <a:r>
              <a:rPr sz="2782" spc="-4" dirty="0">
                <a:latin typeface="Arial"/>
                <a:cs typeface="Arial"/>
              </a:rPr>
              <a:t>t</a:t>
            </a:r>
            <a:r>
              <a:rPr sz="2782" dirty="0">
                <a:latin typeface="Arial"/>
                <a:cs typeface="Arial"/>
              </a:rPr>
              <a:t>ion</a:t>
            </a:r>
            <a:r>
              <a:rPr sz="2782" spc="-23" dirty="0">
                <a:latin typeface="Arial"/>
                <a:cs typeface="Arial"/>
              </a:rPr>
              <a:t> </a:t>
            </a:r>
            <a:r>
              <a:rPr sz="2782" dirty="0">
                <a:latin typeface="Arial"/>
                <a:cs typeface="Arial"/>
              </a:rPr>
              <a:t>wi</a:t>
            </a:r>
            <a:r>
              <a:rPr sz="2782" spc="-4" dirty="0">
                <a:latin typeface="Arial"/>
                <a:cs typeface="Arial"/>
              </a:rPr>
              <a:t>t</a:t>
            </a:r>
            <a:r>
              <a:rPr sz="2782" dirty="0">
                <a:latin typeface="Arial"/>
                <a:cs typeface="Arial"/>
              </a:rPr>
              <a:t>h</a:t>
            </a:r>
            <a:r>
              <a:rPr sz="2782" spc="-12" dirty="0">
                <a:latin typeface="Arial"/>
                <a:cs typeface="Arial"/>
              </a:rPr>
              <a:t> </a:t>
            </a:r>
            <a:r>
              <a:rPr sz="2782" dirty="0">
                <a:latin typeface="Arial"/>
                <a:cs typeface="Arial"/>
              </a:rPr>
              <a:t>NMM</a:t>
            </a:r>
            <a:r>
              <a:rPr sz="2782" spc="-4" dirty="0">
                <a:latin typeface="Arial"/>
                <a:cs typeface="Arial"/>
              </a:rPr>
              <a:t>A/ABY</a:t>
            </a:r>
            <a:r>
              <a:rPr sz="2782" dirty="0">
                <a:latin typeface="Arial"/>
                <a:cs typeface="Arial"/>
              </a:rPr>
              <a:t>C</a:t>
            </a:r>
            <a:r>
              <a:rPr sz="2782" spc="-4" dirty="0">
                <a:latin typeface="Arial"/>
                <a:cs typeface="Arial"/>
              </a:rPr>
              <a:t> t</a:t>
            </a:r>
            <a:r>
              <a:rPr sz="2782" dirty="0">
                <a:latin typeface="Arial"/>
                <a:cs typeface="Arial"/>
              </a:rPr>
              <a:t>o</a:t>
            </a:r>
            <a:r>
              <a:rPr sz="2782" spc="8" dirty="0">
                <a:latin typeface="Arial"/>
                <a:cs typeface="Arial"/>
              </a:rPr>
              <a:t> </a:t>
            </a:r>
            <a:r>
              <a:rPr sz="2782" dirty="0">
                <a:latin typeface="Arial"/>
                <a:cs typeface="Arial"/>
              </a:rPr>
              <a:t>Da</a:t>
            </a:r>
            <a:r>
              <a:rPr sz="2782" spc="-4" dirty="0">
                <a:latin typeface="Arial"/>
                <a:cs typeface="Arial"/>
              </a:rPr>
              <a:t>t</a:t>
            </a:r>
            <a:r>
              <a:rPr sz="2782" dirty="0">
                <a:latin typeface="Arial"/>
                <a:cs typeface="Arial"/>
              </a:rPr>
              <a:t>e</a:t>
            </a:r>
            <a:endParaRPr sz="2782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9200" y="1248134"/>
            <a:ext cx="6459481" cy="55425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772" indent="-264959">
              <a:buFont typeface="Arial"/>
              <a:buChar char="•"/>
              <a:tabLst>
                <a:tab pos="274772" algn="l"/>
              </a:tabLst>
            </a:pPr>
            <a:r>
              <a:rPr sz="2400" spc="-23" dirty="0">
                <a:latin typeface="Arial"/>
                <a:cs typeface="Arial"/>
              </a:rPr>
              <a:t>NMM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spc="-108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has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bee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8" dirty="0">
                <a:latin typeface="Arial"/>
                <a:cs typeface="Arial"/>
              </a:rPr>
              <a:t>active</a:t>
            </a:r>
            <a:r>
              <a:rPr sz="2400" spc="-12" dirty="0">
                <a:latin typeface="Arial"/>
                <a:cs typeface="Arial"/>
              </a:rPr>
              <a:t>ly</a:t>
            </a:r>
            <a:r>
              <a:rPr sz="2400" spc="-4" dirty="0">
                <a:latin typeface="Arial"/>
                <a:cs typeface="Arial"/>
              </a:rPr>
              <a:t> </a:t>
            </a:r>
            <a:r>
              <a:rPr sz="2400" spc="-12" dirty="0">
                <a:latin typeface="Arial"/>
                <a:cs typeface="Arial"/>
              </a:rPr>
              <a:t>engage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spc="12" dirty="0">
                <a:latin typeface="Arial"/>
                <a:cs typeface="Arial"/>
              </a:rPr>
              <a:t> </a:t>
            </a:r>
            <a:r>
              <a:rPr sz="2400" spc="-23" dirty="0">
                <a:latin typeface="Arial"/>
                <a:cs typeface="Arial"/>
              </a:rPr>
              <a:t>w</a:t>
            </a:r>
            <a:r>
              <a:rPr sz="2400" spc="-8" dirty="0">
                <a:latin typeface="Arial"/>
                <a:cs typeface="Arial"/>
              </a:rPr>
              <a:t>ith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19" dirty="0">
                <a:latin typeface="Arial"/>
                <a:cs typeface="Arial"/>
              </a:rPr>
              <a:t>CARB</a:t>
            </a:r>
            <a:endParaRPr sz="2400" dirty="0">
              <a:latin typeface="Arial"/>
              <a:cs typeface="Arial"/>
            </a:endParaRPr>
          </a:p>
          <a:p>
            <a:pPr marL="584381" lvl="1" indent="-221290">
              <a:spcBef>
                <a:spcPts val="456"/>
              </a:spcBef>
              <a:buFont typeface="Arial"/>
              <a:buChar char="–"/>
              <a:tabLst>
                <a:tab pos="584872" algn="l"/>
              </a:tabLst>
            </a:pPr>
            <a:r>
              <a:rPr sz="2400" spc="-39" dirty="0">
                <a:latin typeface="Arial"/>
                <a:cs typeface="Arial"/>
              </a:rPr>
              <a:t>W</a:t>
            </a:r>
            <a:r>
              <a:rPr sz="2400" spc="-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rk</a:t>
            </a:r>
            <a:r>
              <a:rPr sz="2400" spc="-4" dirty="0">
                <a:latin typeface="Arial"/>
                <a:cs typeface="Arial"/>
              </a:rPr>
              <a:t>in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8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wi</a:t>
            </a:r>
            <a:r>
              <a:rPr sz="2400" dirty="0">
                <a:latin typeface="Arial"/>
                <a:cs typeface="Arial"/>
              </a:rPr>
              <a:t>th </a:t>
            </a:r>
            <a:r>
              <a:rPr sz="2400" spc="-4" dirty="0">
                <a:latin typeface="Arial"/>
                <a:cs typeface="Arial"/>
              </a:rPr>
              <a:t>CAR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4" dirty="0">
                <a:latin typeface="Arial"/>
                <a:cs typeface="Arial"/>
              </a:rPr>
              <a:t>in</a:t>
            </a:r>
            <a:r>
              <a:rPr sz="2400" dirty="0">
                <a:latin typeface="Arial"/>
                <a:cs typeface="Arial"/>
              </a:rPr>
              <a:t>ce</a:t>
            </a:r>
            <a:r>
              <a:rPr sz="2400" spc="8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2006</a:t>
            </a:r>
            <a:endParaRPr sz="2400" dirty="0">
              <a:latin typeface="Arial"/>
              <a:cs typeface="Arial"/>
            </a:endParaRPr>
          </a:p>
          <a:p>
            <a:pPr marL="584381" lvl="1" indent="-221290">
              <a:spcBef>
                <a:spcPts val="444"/>
              </a:spcBef>
              <a:buFont typeface="Arial"/>
              <a:buChar char="–"/>
              <a:tabLst>
                <a:tab pos="584872" algn="l"/>
              </a:tabLst>
            </a:pPr>
            <a:r>
              <a:rPr sz="2400" spc="-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ct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4" dirty="0">
                <a:latin typeface="Arial"/>
                <a:cs typeface="Arial"/>
              </a:rPr>
              <a:t>el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12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pa</a:t>
            </a:r>
            <a:r>
              <a:rPr sz="2400" dirty="0">
                <a:latin typeface="Arial"/>
                <a:cs typeface="Arial"/>
              </a:rPr>
              <a:t>rt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4" dirty="0">
                <a:latin typeface="Arial"/>
                <a:cs typeface="Arial"/>
              </a:rPr>
              <a:t>ipa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8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8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al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8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CAR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4" dirty="0">
                <a:latin typeface="Arial"/>
                <a:cs typeface="Arial"/>
              </a:rPr>
              <a:t>in</a:t>
            </a:r>
            <a:r>
              <a:rPr sz="2400" dirty="0">
                <a:latin typeface="Arial"/>
                <a:cs typeface="Arial"/>
              </a:rPr>
              <a:t>e </a:t>
            </a:r>
            <a:r>
              <a:rPr sz="2400" spc="-4" dirty="0">
                <a:latin typeface="Arial"/>
                <a:cs typeface="Arial"/>
              </a:rPr>
              <a:t>wo</a:t>
            </a:r>
            <a:r>
              <a:rPr sz="2400" dirty="0">
                <a:latin typeface="Arial"/>
                <a:cs typeface="Arial"/>
              </a:rPr>
              <a:t>rks</a:t>
            </a:r>
            <a:r>
              <a:rPr sz="2400" spc="-4" dirty="0">
                <a:latin typeface="Arial"/>
                <a:cs typeface="Arial"/>
              </a:rPr>
              <a:t>hops</a:t>
            </a:r>
            <a:endParaRPr sz="2400" dirty="0">
              <a:latin typeface="Arial"/>
              <a:cs typeface="Arial"/>
            </a:endParaRPr>
          </a:p>
          <a:p>
            <a:pPr marL="584381" marR="459262" lvl="1" indent="-221290">
              <a:spcBef>
                <a:spcPts val="444"/>
              </a:spcBef>
              <a:buFont typeface="Arial"/>
              <a:buChar char="–"/>
              <a:tabLst>
                <a:tab pos="584872" algn="l"/>
              </a:tabLst>
            </a:pPr>
            <a:r>
              <a:rPr sz="2400" spc="-4" dirty="0">
                <a:latin typeface="Arial"/>
                <a:cs typeface="Arial"/>
              </a:rPr>
              <a:t>Helpe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2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-19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unde</a:t>
            </a:r>
            <a:r>
              <a:rPr sz="2400" dirty="0">
                <a:latin typeface="Arial"/>
                <a:cs typeface="Arial"/>
              </a:rPr>
              <a:t>rst</a:t>
            </a:r>
            <a:r>
              <a:rPr sz="2400" spc="-4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4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8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uniqu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19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4" dirty="0">
                <a:latin typeface="Arial"/>
                <a:cs typeface="Arial"/>
              </a:rPr>
              <a:t>anu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ct</a:t>
            </a:r>
            <a:r>
              <a:rPr sz="2400" spc="-4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4" dirty="0">
                <a:latin typeface="Arial"/>
                <a:cs typeface="Arial"/>
              </a:rPr>
              <a:t>ing p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ss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4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8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boa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buildin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39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indu</a:t>
            </a:r>
            <a:r>
              <a:rPr sz="2400" dirty="0">
                <a:latin typeface="Arial"/>
                <a:cs typeface="Arial"/>
              </a:rPr>
              <a:t>stry</a:t>
            </a:r>
          </a:p>
          <a:p>
            <a:pPr marL="584381" marR="3925" lvl="1" indent="-221290">
              <a:spcBef>
                <a:spcPts val="444"/>
              </a:spcBef>
              <a:buFont typeface="Arial"/>
              <a:buChar char="–"/>
              <a:tabLst>
                <a:tab pos="584872" algn="l"/>
              </a:tabLst>
            </a:pPr>
            <a:r>
              <a:rPr sz="2400" dirty="0">
                <a:latin typeface="Arial"/>
                <a:cs typeface="Arial"/>
              </a:rPr>
              <a:t>Or</a:t>
            </a:r>
            <a:r>
              <a:rPr sz="2400" spc="-4" dirty="0">
                <a:latin typeface="Arial"/>
                <a:cs typeface="Arial"/>
              </a:rPr>
              <a:t>gani</a:t>
            </a:r>
            <a:r>
              <a:rPr sz="2400" dirty="0">
                <a:latin typeface="Arial"/>
                <a:cs typeface="Arial"/>
              </a:rPr>
              <a:t>z</a:t>
            </a:r>
            <a:r>
              <a:rPr sz="2400" spc="-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8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-t</a:t>
            </a:r>
            <a:r>
              <a:rPr sz="2400" spc="-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-f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ce</a:t>
            </a:r>
            <a:r>
              <a:rPr sz="2400" spc="-8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4" dirty="0">
                <a:latin typeface="Arial"/>
                <a:cs typeface="Arial"/>
              </a:rPr>
              <a:t>ee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4" dirty="0">
                <a:latin typeface="Arial"/>
                <a:cs typeface="Arial"/>
              </a:rPr>
              <a:t>in</a:t>
            </a:r>
            <a:r>
              <a:rPr sz="2400" dirty="0">
                <a:latin typeface="Arial"/>
                <a:cs typeface="Arial"/>
              </a:rPr>
              <a:t>g </a:t>
            </a:r>
            <a:r>
              <a:rPr sz="2400" spc="-4" dirty="0">
                <a:latin typeface="Arial"/>
                <a:cs typeface="Arial"/>
              </a:rPr>
              <a:t>wi</a:t>
            </a:r>
            <a:r>
              <a:rPr sz="2400" dirty="0">
                <a:latin typeface="Arial"/>
                <a:cs typeface="Arial"/>
              </a:rPr>
              <a:t>th</a:t>
            </a:r>
            <a:r>
              <a:rPr sz="2400" spc="-93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ABYC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indu</a:t>
            </a:r>
            <a:r>
              <a:rPr sz="2400" dirty="0">
                <a:latin typeface="Arial"/>
                <a:cs typeface="Arial"/>
              </a:rPr>
              <a:t>stry r</a:t>
            </a:r>
            <a:r>
              <a:rPr sz="2400" spc="-4" dirty="0">
                <a:latin typeface="Arial"/>
                <a:cs typeface="Arial"/>
              </a:rPr>
              <a:t>ep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4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s,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8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boa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builde</a:t>
            </a:r>
            <a:r>
              <a:rPr sz="2400" dirty="0">
                <a:latin typeface="Arial"/>
                <a:cs typeface="Arial"/>
              </a:rPr>
              <a:t>rs</a:t>
            </a:r>
          </a:p>
          <a:p>
            <a:pPr marL="584381" lvl="1" indent="-221290">
              <a:spcBef>
                <a:spcPts val="444"/>
              </a:spcBef>
              <a:buFont typeface="Arial"/>
              <a:buChar char="–"/>
              <a:tabLst>
                <a:tab pos="584872" algn="l"/>
              </a:tabLst>
            </a:pPr>
            <a:r>
              <a:rPr sz="2400" dirty="0">
                <a:latin typeface="Arial"/>
                <a:cs typeface="Arial"/>
              </a:rPr>
              <a:t>Or</a:t>
            </a:r>
            <a:r>
              <a:rPr sz="2400" spc="-4" dirty="0">
                <a:latin typeface="Arial"/>
                <a:cs typeface="Arial"/>
              </a:rPr>
              <a:t>gani</a:t>
            </a:r>
            <a:r>
              <a:rPr sz="2400" dirty="0">
                <a:latin typeface="Arial"/>
                <a:cs typeface="Arial"/>
              </a:rPr>
              <a:t>z</a:t>
            </a:r>
            <a:r>
              <a:rPr sz="2400" spc="-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8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boa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builde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23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4" dirty="0">
                <a:latin typeface="Arial"/>
                <a:cs typeface="Arial"/>
              </a:rPr>
              <a:t>anu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ct</a:t>
            </a:r>
            <a:r>
              <a:rPr sz="2400" spc="-4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4" dirty="0">
                <a:latin typeface="Arial"/>
                <a:cs typeface="Arial"/>
              </a:rPr>
              <a:t>in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8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4" dirty="0">
                <a:latin typeface="Arial"/>
                <a:cs typeface="Arial"/>
              </a:rPr>
              <a:t>our</a:t>
            </a:r>
            <a:endParaRPr sz="2400" dirty="0">
              <a:latin typeface="Arial"/>
              <a:cs typeface="Arial"/>
            </a:endParaRPr>
          </a:p>
          <a:p>
            <a:pPr marL="584381" lvl="1" indent="-221290">
              <a:spcBef>
                <a:spcPts val="444"/>
              </a:spcBef>
              <a:buFont typeface="Arial"/>
              <a:buChar char="–"/>
              <a:tabLst>
                <a:tab pos="584872" algn="l"/>
              </a:tabLst>
            </a:pPr>
            <a:r>
              <a:rPr sz="2400" spc="-4" dirty="0">
                <a:latin typeface="Arial"/>
                <a:cs typeface="Arial"/>
              </a:rPr>
              <a:t>Helpe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27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str</a:t>
            </a:r>
            <a:r>
              <a:rPr sz="2400" spc="-4" dirty="0">
                <a:latin typeface="Arial"/>
                <a:cs typeface="Arial"/>
              </a:rPr>
              <a:t>ea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4" dirty="0">
                <a:latin typeface="Arial"/>
                <a:cs typeface="Arial"/>
              </a:rPr>
              <a:t>lin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8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CAR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8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4" dirty="0">
                <a:latin typeface="Arial"/>
                <a:cs typeface="Arial"/>
              </a:rPr>
              <a:t>in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8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rt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4" dirty="0">
                <a:latin typeface="Arial"/>
                <a:cs typeface="Arial"/>
              </a:rPr>
              <a:t>io</a:t>
            </a:r>
            <a:r>
              <a:rPr sz="2400" dirty="0">
                <a:latin typeface="Arial"/>
                <a:cs typeface="Arial"/>
              </a:rPr>
              <a:t>n</a:t>
            </a:r>
          </a:p>
          <a:p>
            <a:pPr marL="584381" marR="1035302" lvl="1" indent="-221290">
              <a:spcBef>
                <a:spcPts val="444"/>
              </a:spcBef>
              <a:buFont typeface="Arial"/>
              <a:buChar char="–"/>
              <a:tabLst>
                <a:tab pos="584872" algn="l"/>
              </a:tabLst>
            </a:pPr>
            <a:r>
              <a:rPr sz="2400" spc="-4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4" dirty="0">
                <a:latin typeface="Arial"/>
                <a:cs typeface="Arial"/>
              </a:rPr>
              <a:t>ide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19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in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rm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4" dirty="0">
                <a:latin typeface="Arial"/>
                <a:cs typeface="Arial"/>
              </a:rPr>
              <a:t>io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8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abou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4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4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rr</a:t>
            </a:r>
            <a:r>
              <a:rPr sz="2400" spc="-4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4" dirty="0">
                <a:latin typeface="Arial"/>
                <a:cs typeface="Arial"/>
              </a:rPr>
              <a:t> N</a:t>
            </a:r>
            <a:r>
              <a:rPr sz="2400" dirty="0">
                <a:latin typeface="Arial"/>
                <a:cs typeface="Arial"/>
              </a:rPr>
              <a:t>MMA c</a:t>
            </a:r>
            <a:r>
              <a:rPr sz="2400" spc="-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rt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4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4" dirty="0">
                <a:latin typeface="Arial"/>
                <a:cs typeface="Arial"/>
              </a:rPr>
              <a:t>io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8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4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4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ss</a:t>
            </a:r>
          </a:p>
        </p:txBody>
      </p:sp>
      <p:sp>
        <p:nvSpPr>
          <p:cNvPr id="4" name="object 4"/>
          <p:cNvSpPr/>
          <p:nvPr/>
        </p:nvSpPr>
        <p:spPr>
          <a:xfrm>
            <a:off x="6997410" y="6400800"/>
            <a:ext cx="1183326" cy="8869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1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9630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533400"/>
            <a:ext cx="6229503" cy="708355"/>
          </a:xfrm>
          <a:prstGeom prst="rect">
            <a:avLst/>
          </a:prstGeom>
        </p:spPr>
        <p:txBody>
          <a:bodyPr vert="horz" wrap="square" lIns="0" tIns="41866" rIns="0" bIns="0" rtlCol="0" anchor="ctr">
            <a:spAutoFit/>
          </a:bodyPr>
          <a:lstStyle/>
          <a:p>
            <a:pPr marL="1561785" marR="3925" indent="-1560804" algn="l"/>
            <a:r>
              <a:rPr sz="2164" spc="-19" dirty="0"/>
              <a:t>A</a:t>
            </a:r>
            <a:r>
              <a:rPr sz="2164" spc="-8" dirty="0"/>
              <a:t>lterna</a:t>
            </a:r>
            <a:r>
              <a:rPr sz="2164" spc="-12" dirty="0"/>
              <a:t>te</a:t>
            </a:r>
            <a:r>
              <a:rPr sz="2164" spc="4" dirty="0"/>
              <a:t> </a:t>
            </a:r>
            <a:r>
              <a:rPr sz="2164" spc="-19" dirty="0"/>
              <a:t>CAR</a:t>
            </a:r>
            <a:r>
              <a:rPr sz="2164" spc="-15" dirty="0"/>
              <a:t>B</a:t>
            </a:r>
            <a:r>
              <a:rPr sz="2164" spc="15" dirty="0"/>
              <a:t> </a:t>
            </a:r>
            <a:r>
              <a:rPr sz="2164" spc="-19" dirty="0"/>
              <a:t>E</a:t>
            </a:r>
            <a:r>
              <a:rPr sz="2164" spc="-8" dirty="0"/>
              <a:t>vaporativ</a:t>
            </a:r>
            <a:r>
              <a:rPr sz="2164" spc="-15" dirty="0"/>
              <a:t>e</a:t>
            </a:r>
            <a:r>
              <a:rPr sz="2164" spc="-4" dirty="0"/>
              <a:t> </a:t>
            </a:r>
            <a:r>
              <a:rPr sz="2164" spc="-23" dirty="0"/>
              <a:t>C</a:t>
            </a:r>
            <a:r>
              <a:rPr sz="2164" spc="-8" dirty="0"/>
              <a:t>ertificati</a:t>
            </a:r>
            <a:r>
              <a:rPr sz="2164" spc="-12" dirty="0"/>
              <a:t>o</a:t>
            </a:r>
            <a:r>
              <a:rPr sz="2164" spc="-15" dirty="0"/>
              <a:t>n</a:t>
            </a:r>
            <a:r>
              <a:rPr sz="2164" spc="4" dirty="0"/>
              <a:t> </a:t>
            </a:r>
            <a:r>
              <a:rPr sz="2164" spc="-19" dirty="0" smtClean="0"/>
              <a:t>P</a:t>
            </a:r>
            <a:r>
              <a:rPr sz="2164" spc="-8" dirty="0" smtClean="0"/>
              <a:t>rocess</a:t>
            </a:r>
            <a:r>
              <a:rPr lang="en-US" sz="2164" spc="-8" dirty="0" smtClean="0"/>
              <a:t/>
            </a:r>
            <a:br>
              <a:rPr lang="en-US" sz="2164" spc="-8" dirty="0" smtClean="0"/>
            </a:br>
            <a:r>
              <a:rPr lang="en-US" sz="2164" spc="-8" dirty="0"/>
              <a:t>s</a:t>
            </a:r>
            <a:r>
              <a:rPr sz="2164" spc="-8" dirty="0" smtClean="0"/>
              <a:t>trea</a:t>
            </a:r>
            <a:r>
              <a:rPr sz="2164" spc="-23" dirty="0" smtClean="0"/>
              <a:t>m</a:t>
            </a:r>
            <a:r>
              <a:rPr sz="2164" spc="-8" dirty="0" smtClean="0"/>
              <a:t>li</a:t>
            </a:r>
            <a:r>
              <a:rPr sz="2164" spc="-12" dirty="0" smtClean="0"/>
              <a:t>ne</a:t>
            </a:r>
            <a:r>
              <a:rPr sz="2164" spc="-15" dirty="0" smtClean="0"/>
              <a:t>d</a:t>
            </a:r>
            <a:r>
              <a:rPr sz="2164" spc="23" dirty="0" smtClean="0"/>
              <a:t> </a:t>
            </a:r>
            <a:r>
              <a:rPr sz="2164" spc="-23" dirty="0"/>
              <a:t>w</a:t>
            </a:r>
            <a:r>
              <a:rPr sz="2164" spc="-8" dirty="0"/>
              <a:t>ith</a:t>
            </a:r>
            <a:r>
              <a:rPr sz="2164" spc="4" dirty="0"/>
              <a:t> </a:t>
            </a:r>
            <a:r>
              <a:rPr sz="2164" spc="-23" dirty="0"/>
              <a:t>NMM</a:t>
            </a:r>
            <a:r>
              <a:rPr sz="2164" spc="-15" dirty="0"/>
              <a:t>A</a:t>
            </a:r>
            <a:endParaRPr sz="2164" dirty="0"/>
          </a:p>
        </p:txBody>
      </p:sp>
      <p:sp>
        <p:nvSpPr>
          <p:cNvPr id="3" name="object 3"/>
          <p:cNvSpPr txBox="1"/>
          <p:nvPr/>
        </p:nvSpPr>
        <p:spPr>
          <a:xfrm>
            <a:off x="1709536" y="4842005"/>
            <a:ext cx="2303260" cy="166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13"/>
            <a:r>
              <a:rPr sz="1082" dirty="0">
                <a:latin typeface="Calibri"/>
                <a:cs typeface="Calibri"/>
              </a:rPr>
              <a:t>-</a:t>
            </a:r>
            <a:r>
              <a:rPr sz="1082" spc="-12" dirty="0">
                <a:latin typeface="Calibri"/>
                <a:cs typeface="Calibri"/>
              </a:rPr>
              <a:t> </a:t>
            </a:r>
            <a:r>
              <a:rPr sz="1082" dirty="0">
                <a:latin typeface="Calibri"/>
                <a:cs typeface="Calibri"/>
              </a:rPr>
              <a:t>-</a:t>
            </a:r>
            <a:r>
              <a:rPr sz="1082" spc="-4" dirty="0">
                <a:latin typeface="Calibri"/>
                <a:cs typeface="Calibri"/>
              </a:rPr>
              <a:t> </a:t>
            </a:r>
            <a:r>
              <a:rPr sz="1082" dirty="0">
                <a:latin typeface="Calibri"/>
                <a:cs typeface="Calibri"/>
              </a:rPr>
              <a:t>-</a:t>
            </a:r>
            <a:r>
              <a:rPr sz="1082" spc="-12" dirty="0">
                <a:latin typeface="Calibri"/>
                <a:cs typeface="Calibri"/>
              </a:rPr>
              <a:t> </a:t>
            </a:r>
            <a:r>
              <a:rPr sz="1082" dirty="0">
                <a:latin typeface="Calibri"/>
                <a:cs typeface="Calibri"/>
              </a:rPr>
              <a:t>-</a:t>
            </a:r>
            <a:r>
              <a:rPr sz="1082" spc="-4" dirty="0">
                <a:latin typeface="Calibri"/>
                <a:cs typeface="Calibri"/>
              </a:rPr>
              <a:t> </a:t>
            </a:r>
            <a:r>
              <a:rPr sz="1082" dirty="0">
                <a:latin typeface="Calibri"/>
                <a:cs typeface="Calibri"/>
              </a:rPr>
              <a:t>Al</a:t>
            </a:r>
            <a:r>
              <a:rPr sz="1082" spc="-12" dirty="0">
                <a:latin typeface="Calibri"/>
                <a:cs typeface="Calibri"/>
              </a:rPr>
              <a:t>t</a:t>
            </a:r>
            <a:r>
              <a:rPr sz="1082" spc="-4" dirty="0">
                <a:latin typeface="Calibri"/>
                <a:cs typeface="Calibri"/>
              </a:rPr>
              <a:t>e</a:t>
            </a:r>
            <a:r>
              <a:rPr sz="1082" dirty="0">
                <a:latin typeface="Calibri"/>
                <a:cs typeface="Calibri"/>
              </a:rPr>
              <a:t>r</a:t>
            </a:r>
            <a:r>
              <a:rPr sz="1082" spc="-8" dirty="0">
                <a:latin typeface="Calibri"/>
                <a:cs typeface="Calibri"/>
              </a:rPr>
              <a:t>n</a:t>
            </a:r>
            <a:r>
              <a:rPr sz="1082" spc="-12" dirty="0">
                <a:latin typeface="Calibri"/>
                <a:cs typeface="Calibri"/>
              </a:rPr>
              <a:t>at</a:t>
            </a:r>
            <a:r>
              <a:rPr sz="1082" dirty="0">
                <a:latin typeface="Calibri"/>
                <a:cs typeface="Calibri"/>
              </a:rPr>
              <a:t>e</a:t>
            </a:r>
            <a:r>
              <a:rPr sz="1082" spc="4" dirty="0">
                <a:latin typeface="Calibri"/>
                <a:cs typeface="Calibri"/>
              </a:rPr>
              <a:t> </a:t>
            </a:r>
            <a:r>
              <a:rPr sz="1082" spc="-8" dirty="0">
                <a:latin typeface="Calibri"/>
                <a:cs typeface="Calibri"/>
              </a:rPr>
              <a:t>p</a:t>
            </a:r>
            <a:r>
              <a:rPr sz="1082" spc="-12" dirty="0">
                <a:latin typeface="Calibri"/>
                <a:cs typeface="Calibri"/>
              </a:rPr>
              <a:t>a</a:t>
            </a:r>
            <a:r>
              <a:rPr sz="1082" spc="-4" dirty="0">
                <a:latin typeface="Calibri"/>
                <a:cs typeface="Calibri"/>
              </a:rPr>
              <a:t>t</a:t>
            </a:r>
            <a:r>
              <a:rPr sz="1082" dirty="0">
                <a:latin typeface="Calibri"/>
                <a:cs typeface="Calibri"/>
              </a:rPr>
              <a:t>h</a:t>
            </a:r>
            <a:r>
              <a:rPr sz="1082" spc="8" dirty="0">
                <a:latin typeface="Calibri"/>
                <a:cs typeface="Calibri"/>
              </a:rPr>
              <a:t> </a:t>
            </a:r>
            <a:r>
              <a:rPr sz="1082" spc="-19" dirty="0">
                <a:latin typeface="Calibri"/>
                <a:cs typeface="Calibri"/>
              </a:rPr>
              <a:t>f</a:t>
            </a:r>
            <a:r>
              <a:rPr sz="1082" dirty="0">
                <a:latin typeface="Calibri"/>
                <a:cs typeface="Calibri"/>
              </a:rPr>
              <a:t>or</a:t>
            </a:r>
            <a:r>
              <a:rPr sz="1082" spc="-23" dirty="0">
                <a:latin typeface="Calibri"/>
                <a:cs typeface="Calibri"/>
              </a:rPr>
              <a:t> </a:t>
            </a:r>
            <a:r>
              <a:rPr sz="1082" spc="4" dirty="0">
                <a:latin typeface="Calibri"/>
                <a:cs typeface="Calibri"/>
              </a:rPr>
              <a:t>N</a:t>
            </a:r>
            <a:r>
              <a:rPr sz="1082" spc="-4" dirty="0">
                <a:latin typeface="Calibri"/>
                <a:cs typeface="Calibri"/>
              </a:rPr>
              <a:t>MM</a:t>
            </a:r>
            <a:r>
              <a:rPr sz="1082" dirty="0">
                <a:latin typeface="Calibri"/>
                <a:cs typeface="Calibri"/>
              </a:rPr>
              <a:t>A</a:t>
            </a:r>
            <a:r>
              <a:rPr sz="1082" spc="-12" dirty="0">
                <a:latin typeface="Calibri"/>
                <a:cs typeface="Calibri"/>
              </a:rPr>
              <a:t> </a:t>
            </a:r>
            <a:r>
              <a:rPr sz="1082" spc="-8" dirty="0">
                <a:latin typeface="Calibri"/>
                <a:cs typeface="Calibri"/>
              </a:rPr>
              <a:t>m</a:t>
            </a:r>
            <a:r>
              <a:rPr sz="1082" spc="-4" dirty="0">
                <a:latin typeface="Calibri"/>
                <a:cs typeface="Calibri"/>
              </a:rPr>
              <a:t>e</a:t>
            </a:r>
            <a:r>
              <a:rPr sz="1082" spc="-8" dirty="0">
                <a:latin typeface="Calibri"/>
                <a:cs typeface="Calibri"/>
              </a:rPr>
              <a:t>mb</a:t>
            </a:r>
            <a:r>
              <a:rPr sz="1082" spc="-4" dirty="0">
                <a:latin typeface="Calibri"/>
                <a:cs typeface="Calibri"/>
              </a:rPr>
              <a:t>e</a:t>
            </a:r>
            <a:r>
              <a:rPr sz="1082" spc="-19" dirty="0">
                <a:latin typeface="Calibri"/>
                <a:cs typeface="Calibri"/>
              </a:rPr>
              <a:t>r</a:t>
            </a:r>
            <a:r>
              <a:rPr sz="1082" dirty="0">
                <a:latin typeface="Calibri"/>
                <a:cs typeface="Calibri"/>
              </a:rPr>
              <a:t>s</a:t>
            </a:r>
            <a:endParaRPr sz="1082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2000" y="1752600"/>
            <a:ext cx="8458199" cy="548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10"/>
          </a:p>
        </p:txBody>
      </p:sp>
      <p:sp>
        <p:nvSpPr>
          <p:cNvPr id="5" name="object 5"/>
          <p:cNvSpPr/>
          <p:nvPr/>
        </p:nvSpPr>
        <p:spPr>
          <a:xfrm>
            <a:off x="7303166" y="4771253"/>
            <a:ext cx="571815" cy="3532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1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7996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067" y="336754"/>
            <a:ext cx="8098736" cy="602053"/>
          </a:xfrm>
          <a:prstGeom prst="rect">
            <a:avLst/>
          </a:prstGeom>
        </p:spPr>
        <p:txBody>
          <a:bodyPr vert="horz" wrap="square" lIns="0" tIns="172240" rIns="0" bIns="0" rtlCol="0" anchor="ctr">
            <a:spAutoFit/>
          </a:bodyPr>
          <a:lstStyle/>
          <a:p>
            <a:pPr marL="120213"/>
            <a:r>
              <a:rPr sz="2782" spc="-4" dirty="0"/>
              <a:t>A</a:t>
            </a:r>
            <a:r>
              <a:rPr sz="2782" dirty="0"/>
              <a:t>n</a:t>
            </a:r>
            <a:r>
              <a:rPr sz="2782" spc="-4" dirty="0"/>
              <a:t>t</a:t>
            </a:r>
            <a:r>
              <a:rPr sz="2782" dirty="0"/>
              <a:t>icipa</a:t>
            </a:r>
            <a:r>
              <a:rPr sz="2782" spc="-4" dirty="0"/>
              <a:t>t</a:t>
            </a:r>
            <a:r>
              <a:rPr sz="2782" dirty="0"/>
              <a:t>ed</a:t>
            </a:r>
            <a:r>
              <a:rPr sz="2782" spc="-12" dirty="0"/>
              <a:t> </a:t>
            </a:r>
            <a:r>
              <a:rPr sz="2782" spc="-4" dirty="0"/>
              <a:t>I</a:t>
            </a:r>
            <a:r>
              <a:rPr sz="2782" dirty="0"/>
              <a:t>mplemen</a:t>
            </a:r>
            <a:r>
              <a:rPr sz="2782" spc="-4" dirty="0"/>
              <a:t>t</a:t>
            </a:r>
            <a:r>
              <a:rPr sz="2782" dirty="0"/>
              <a:t>a</a:t>
            </a:r>
            <a:r>
              <a:rPr sz="2782" spc="-4" dirty="0"/>
              <a:t>t</a:t>
            </a:r>
            <a:r>
              <a:rPr sz="2782" dirty="0"/>
              <a:t>ion</a:t>
            </a:r>
            <a:r>
              <a:rPr sz="2782" spc="-23" dirty="0"/>
              <a:t> </a:t>
            </a:r>
            <a:r>
              <a:rPr sz="2782" spc="-4" dirty="0"/>
              <a:t>S</a:t>
            </a:r>
            <a:r>
              <a:rPr sz="2782" dirty="0"/>
              <a:t>chedule</a:t>
            </a:r>
          </a:p>
        </p:txBody>
      </p:sp>
      <p:sp>
        <p:nvSpPr>
          <p:cNvPr id="3" name="object 3"/>
          <p:cNvSpPr/>
          <p:nvPr/>
        </p:nvSpPr>
        <p:spPr>
          <a:xfrm>
            <a:off x="1574882" y="3368960"/>
            <a:ext cx="6948055" cy="529446"/>
          </a:xfrm>
          <a:custGeom>
            <a:avLst/>
            <a:gdLst/>
            <a:ahLst/>
            <a:cxnLst/>
            <a:rect l="l" t="t" r="r" b="b"/>
            <a:pathLst>
              <a:path w="8991600" h="685164">
                <a:moveTo>
                  <a:pt x="8649131" y="0"/>
                </a:moveTo>
                <a:lnTo>
                  <a:pt x="8649131" y="171234"/>
                </a:lnTo>
                <a:lnTo>
                  <a:pt x="0" y="171234"/>
                </a:lnTo>
                <a:lnTo>
                  <a:pt x="171234" y="342468"/>
                </a:lnTo>
                <a:lnTo>
                  <a:pt x="0" y="513702"/>
                </a:lnTo>
                <a:lnTo>
                  <a:pt x="8649131" y="513702"/>
                </a:lnTo>
                <a:lnTo>
                  <a:pt x="8649131" y="684936"/>
                </a:lnTo>
                <a:lnTo>
                  <a:pt x="8991600" y="342468"/>
                </a:lnTo>
                <a:lnTo>
                  <a:pt x="8649131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 sz="1510"/>
          </a:p>
        </p:txBody>
      </p:sp>
      <p:sp>
        <p:nvSpPr>
          <p:cNvPr id="4" name="object 4"/>
          <p:cNvSpPr/>
          <p:nvPr/>
        </p:nvSpPr>
        <p:spPr>
          <a:xfrm>
            <a:off x="1549727" y="3356465"/>
            <a:ext cx="6948055" cy="529446"/>
          </a:xfrm>
          <a:custGeom>
            <a:avLst/>
            <a:gdLst/>
            <a:ahLst/>
            <a:cxnLst/>
            <a:rect l="l" t="t" r="r" b="b"/>
            <a:pathLst>
              <a:path w="8991600" h="685164">
                <a:moveTo>
                  <a:pt x="0" y="171234"/>
                </a:moveTo>
                <a:lnTo>
                  <a:pt x="8649131" y="171234"/>
                </a:lnTo>
                <a:lnTo>
                  <a:pt x="8649131" y="0"/>
                </a:lnTo>
                <a:lnTo>
                  <a:pt x="8991600" y="342468"/>
                </a:lnTo>
                <a:lnTo>
                  <a:pt x="8649131" y="684936"/>
                </a:lnTo>
                <a:lnTo>
                  <a:pt x="8649131" y="513702"/>
                </a:lnTo>
                <a:lnTo>
                  <a:pt x="0" y="513702"/>
                </a:lnTo>
                <a:lnTo>
                  <a:pt x="171234" y="342468"/>
                </a:lnTo>
                <a:lnTo>
                  <a:pt x="0" y="171234"/>
                </a:lnTo>
                <a:close/>
              </a:path>
            </a:pathLst>
          </a:custGeom>
          <a:ln w="9525">
            <a:solidFill>
              <a:srgbClr val="595958"/>
            </a:solidFill>
          </a:ln>
        </p:spPr>
        <p:txBody>
          <a:bodyPr wrap="square" lIns="0" tIns="0" rIns="0" bIns="0" rtlCol="0"/>
          <a:lstStyle/>
          <a:p>
            <a:endParaRPr sz="1510"/>
          </a:p>
        </p:txBody>
      </p:sp>
      <p:sp>
        <p:nvSpPr>
          <p:cNvPr id="5" name="object 5"/>
          <p:cNvSpPr txBox="1"/>
          <p:nvPr/>
        </p:nvSpPr>
        <p:spPr>
          <a:xfrm>
            <a:off x="3759357" y="3996866"/>
            <a:ext cx="1504921" cy="951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13" marR="3925" indent="-491" algn="ctr"/>
            <a:r>
              <a:rPr sz="1545" b="1" spc="-4" dirty="0">
                <a:solidFill>
                  <a:srgbClr val="4F81BD"/>
                </a:solidFill>
                <a:latin typeface="Arial"/>
                <a:cs typeface="Arial"/>
              </a:rPr>
              <a:t>L</a:t>
            </a:r>
            <a:r>
              <a:rPr sz="1545" b="1" dirty="0">
                <a:solidFill>
                  <a:srgbClr val="4F81BD"/>
                </a:solidFill>
                <a:latin typeface="Arial"/>
                <a:cs typeface="Arial"/>
              </a:rPr>
              <a:t>ate</a:t>
            </a:r>
            <a:r>
              <a:rPr sz="1545" b="1" spc="-12" dirty="0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sz="1545" b="1" dirty="0">
                <a:solidFill>
                  <a:srgbClr val="4F81BD"/>
                </a:solidFill>
                <a:latin typeface="Arial"/>
                <a:cs typeface="Arial"/>
              </a:rPr>
              <a:t>2016: </a:t>
            </a:r>
            <a:r>
              <a:rPr sz="1545" spc="-4" dirty="0">
                <a:latin typeface="Arial"/>
                <a:cs typeface="Arial"/>
              </a:rPr>
              <a:t>B</a:t>
            </a:r>
            <a:r>
              <a:rPr sz="1545" dirty="0">
                <a:latin typeface="Arial"/>
                <a:cs typeface="Arial"/>
              </a:rPr>
              <a:t>eg</a:t>
            </a:r>
            <a:r>
              <a:rPr sz="1545" spc="-4" dirty="0">
                <a:latin typeface="Arial"/>
                <a:cs typeface="Arial"/>
              </a:rPr>
              <a:t>i</a:t>
            </a:r>
            <a:r>
              <a:rPr sz="1545" dirty="0">
                <a:latin typeface="Arial"/>
                <a:cs typeface="Arial"/>
              </a:rPr>
              <a:t>n</a:t>
            </a:r>
            <a:r>
              <a:rPr sz="1545" spc="-4" dirty="0">
                <a:latin typeface="Arial"/>
                <a:cs typeface="Arial"/>
              </a:rPr>
              <a:t> S</a:t>
            </a:r>
            <a:r>
              <a:rPr sz="1545" dirty="0">
                <a:latin typeface="Arial"/>
                <a:cs typeface="Arial"/>
              </a:rPr>
              <a:t>ub</a:t>
            </a:r>
            <a:r>
              <a:rPr sz="1545" spc="-4" dirty="0">
                <a:latin typeface="Arial"/>
                <a:cs typeface="Arial"/>
              </a:rPr>
              <a:t>mi</a:t>
            </a:r>
            <a:r>
              <a:rPr sz="1545" spc="-8" dirty="0">
                <a:latin typeface="Arial"/>
                <a:cs typeface="Arial"/>
              </a:rPr>
              <a:t>t</a:t>
            </a:r>
            <a:r>
              <a:rPr sz="1545" spc="-4" dirty="0">
                <a:latin typeface="Arial"/>
                <a:cs typeface="Arial"/>
              </a:rPr>
              <a:t>ti</a:t>
            </a:r>
            <a:r>
              <a:rPr sz="1545" dirty="0">
                <a:latin typeface="Arial"/>
                <a:cs typeface="Arial"/>
              </a:rPr>
              <a:t>ng </a:t>
            </a:r>
            <a:r>
              <a:rPr sz="1545" spc="4" dirty="0">
                <a:latin typeface="Arial"/>
                <a:cs typeface="Arial"/>
              </a:rPr>
              <a:t>C</a:t>
            </a:r>
            <a:r>
              <a:rPr sz="1545" dirty="0">
                <a:latin typeface="Arial"/>
                <a:cs typeface="Arial"/>
              </a:rPr>
              <a:t>o</a:t>
            </a:r>
            <a:r>
              <a:rPr sz="1545" spc="-4" dirty="0">
                <a:latin typeface="Arial"/>
                <a:cs typeface="Arial"/>
              </a:rPr>
              <a:t>m</a:t>
            </a:r>
            <a:r>
              <a:rPr sz="1545" dirty="0">
                <a:latin typeface="Arial"/>
                <a:cs typeface="Arial"/>
              </a:rPr>
              <a:t>ponent </a:t>
            </a:r>
            <a:r>
              <a:rPr sz="1545" spc="-4" dirty="0">
                <a:latin typeface="Arial"/>
                <a:cs typeface="Arial"/>
              </a:rPr>
              <a:t>A</a:t>
            </a:r>
            <a:r>
              <a:rPr sz="1545" dirty="0">
                <a:latin typeface="Arial"/>
                <a:cs typeface="Arial"/>
              </a:rPr>
              <a:t>pp</a:t>
            </a:r>
            <a:r>
              <a:rPr sz="1545" spc="-4" dirty="0">
                <a:latin typeface="Arial"/>
                <a:cs typeface="Arial"/>
              </a:rPr>
              <a:t>li</a:t>
            </a:r>
            <a:r>
              <a:rPr sz="1545" spc="4" dirty="0">
                <a:latin typeface="Arial"/>
                <a:cs typeface="Arial"/>
              </a:rPr>
              <a:t>c</a:t>
            </a:r>
            <a:r>
              <a:rPr sz="1545" dirty="0">
                <a:latin typeface="Arial"/>
                <a:cs typeface="Arial"/>
              </a:rPr>
              <a:t>a</a:t>
            </a:r>
            <a:r>
              <a:rPr sz="1545" spc="-8" dirty="0">
                <a:latin typeface="Arial"/>
                <a:cs typeface="Arial"/>
              </a:rPr>
              <a:t>t</a:t>
            </a:r>
            <a:r>
              <a:rPr sz="1545" spc="-4" dirty="0">
                <a:latin typeface="Arial"/>
                <a:cs typeface="Arial"/>
              </a:rPr>
              <a:t>i</a:t>
            </a:r>
            <a:r>
              <a:rPr sz="1545" dirty="0">
                <a:latin typeface="Arial"/>
                <a:cs typeface="Arial"/>
              </a:rPr>
              <a:t>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26937" y="2184765"/>
            <a:ext cx="1504921" cy="951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1" algn="ctr"/>
            <a:r>
              <a:rPr sz="1545" b="1" dirty="0">
                <a:solidFill>
                  <a:srgbClr val="8064A2"/>
                </a:solidFill>
                <a:latin typeface="Arial"/>
                <a:cs typeface="Arial"/>
              </a:rPr>
              <a:t>2017:</a:t>
            </a:r>
            <a:endParaRPr sz="1545" dirty="0">
              <a:latin typeface="Arial"/>
              <a:cs typeface="Arial"/>
            </a:endParaRPr>
          </a:p>
          <a:p>
            <a:pPr marL="9323" marR="3925" algn="ctr"/>
            <a:r>
              <a:rPr sz="1545" spc="-4" dirty="0">
                <a:latin typeface="Arial"/>
                <a:cs typeface="Arial"/>
              </a:rPr>
              <a:t>B</a:t>
            </a:r>
            <a:r>
              <a:rPr sz="1545" dirty="0">
                <a:latin typeface="Arial"/>
                <a:cs typeface="Arial"/>
              </a:rPr>
              <a:t>eg</a:t>
            </a:r>
            <a:r>
              <a:rPr sz="1545" spc="-4" dirty="0">
                <a:latin typeface="Arial"/>
                <a:cs typeface="Arial"/>
              </a:rPr>
              <a:t>i</a:t>
            </a:r>
            <a:r>
              <a:rPr sz="1545" dirty="0">
                <a:latin typeface="Arial"/>
                <a:cs typeface="Arial"/>
              </a:rPr>
              <a:t>n</a:t>
            </a:r>
            <a:r>
              <a:rPr sz="1545" spc="-4" dirty="0">
                <a:latin typeface="Arial"/>
                <a:cs typeface="Arial"/>
              </a:rPr>
              <a:t> S</a:t>
            </a:r>
            <a:r>
              <a:rPr sz="1545" dirty="0">
                <a:latin typeface="Arial"/>
                <a:cs typeface="Arial"/>
              </a:rPr>
              <a:t>ub</a:t>
            </a:r>
            <a:r>
              <a:rPr sz="1545" spc="-4" dirty="0">
                <a:latin typeface="Arial"/>
                <a:cs typeface="Arial"/>
              </a:rPr>
              <a:t>mi</a:t>
            </a:r>
            <a:r>
              <a:rPr sz="1545" spc="-8" dirty="0">
                <a:latin typeface="Arial"/>
                <a:cs typeface="Arial"/>
              </a:rPr>
              <a:t>t</a:t>
            </a:r>
            <a:r>
              <a:rPr sz="1545" spc="-4" dirty="0">
                <a:latin typeface="Arial"/>
                <a:cs typeface="Arial"/>
              </a:rPr>
              <a:t>ti</a:t>
            </a:r>
            <a:r>
              <a:rPr sz="1545" dirty="0">
                <a:latin typeface="Arial"/>
                <a:cs typeface="Arial"/>
              </a:rPr>
              <a:t>ng </a:t>
            </a:r>
            <a:r>
              <a:rPr sz="1545" spc="-54" dirty="0">
                <a:latin typeface="Arial"/>
                <a:cs typeface="Arial"/>
              </a:rPr>
              <a:t>W</a:t>
            </a:r>
            <a:r>
              <a:rPr sz="1545" dirty="0">
                <a:latin typeface="Arial"/>
                <a:cs typeface="Arial"/>
              </a:rPr>
              <a:t>a</a:t>
            </a:r>
            <a:r>
              <a:rPr sz="1545" spc="-8" dirty="0">
                <a:latin typeface="Arial"/>
                <a:cs typeface="Arial"/>
              </a:rPr>
              <a:t>t</a:t>
            </a:r>
            <a:r>
              <a:rPr sz="1545" dirty="0">
                <a:latin typeface="Arial"/>
                <a:cs typeface="Arial"/>
              </a:rPr>
              <a:t>er</a:t>
            </a:r>
            <a:r>
              <a:rPr sz="1545" spc="4" dirty="0">
                <a:latin typeface="Arial"/>
                <a:cs typeface="Arial"/>
              </a:rPr>
              <a:t>c</a:t>
            </a:r>
            <a:r>
              <a:rPr sz="1545" spc="-8" dirty="0">
                <a:latin typeface="Arial"/>
                <a:cs typeface="Arial"/>
              </a:rPr>
              <a:t>r</a:t>
            </a:r>
            <a:r>
              <a:rPr sz="1545" dirty="0">
                <a:latin typeface="Arial"/>
                <a:cs typeface="Arial"/>
              </a:rPr>
              <a:t>a</a:t>
            </a:r>
            <a:r>
              <a:rPr sz="1545" spc="-8" dirty="0">
                <a:latin typeface="Arial"/>
                <a:cs typeface="Arial"/>
              </a:rPr>
              <a:t>f</a:t>
            </a:r>
            <a:r>
              <a:rPr sz="1545" dirty="0">
                <a:latin typeface="Arial"/>
                <a:cs typeface="Arial"/>
              </a:rPr>
              <a:t>t </a:t>
            </a:r>
            <a:r>
              <a:rPr sz="1545" spc="-4" dirty="0">
                <a:latin typeface="Arial"/>
                <a:cs typeface="Arial"/>
              </a:rPr>
              <a:t>A</a:t>
            </a:r>
            <a:r>
              <a:rPr sz="1545" dirty="0">
                <a:latin typeface="Arial"/>
                <a:cs typeface="Arial"/>
              </a:rPr>
              <a:t>pp</a:t>
            </a:r>
            <a:r>
              <a:rPr sz="1545" spc="-4" dirty="0">
                <a:latin typeface="Arial"/>
                <a:cs typeface="Arial"/>
              </a:rPr>
              <a:t>li</a:t>
            </a:r>
            <a:r>
              <a:rPr sz="1545" spc="4" dirty="0">
                <a:latin typeface="Arial"/>
                <a:cs typeface="Arial"/>
              </a:rPr>
              <a:t>c</a:t>
            </a:r>
            <a:r>
              <a:rPr sz="1545" dirty="0">
                <a:latin typeface="Arial"/>
                <a:cs typeface="Arial"/>
              </a:rPr>
              <a:t>a</a:t>
            </a:r>
            <a:r>
              <a:rPr sz="1545" spc="-8" dirty="0">
                <a:latin typeface="Arial"/>
                <a:cs typeface="Arial"/>
              </a:rPr>
              <a:t>t</a:t>
            </a:r>
            <a:r>
              <a:rPr sz="1545" spc="-4" dirty="0">
                <a:latin typeface="Arial"/>
                <a:cs typeface="Arial"/>
              </a:rPr>
              <a:t>i</a:t>
            </a:r>
            <a:r>
              <a:rPr sz="1545" dirty="0">
                <a:latin typeface="Arial"/>
                <a:cs typeface="Arial"/>
              </a:rPr>
              <a:t>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316435" y="4057981"/>
            <a:ext cx="1548592" cy="7132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1" algn="ctr"/>
            <a:r>
              <a:rPr sz="1545" b="1" spc="-4" dirty="0">
                <a:solidFill>
                  <a:srgbClr val="4BACC6"/>
                </a:solidFill>
                <a:latin typeface="Arial"/>
                <a:cs typeface="Arial"/>
              </a:rPr>
              <a:t>M</a:t>
            </a:r>
            <a:r>
              <a:rPr sz="1545" b="1" dirty="0">
                <a:solidFill>
                  <a:srgbClr val="4BACC6"/>
                </a:solidFill>
                <a:latin typeface="Arial"/>
                <a:cs typeface="Arial"/>
              </a:rPr>
              <a:t>Y</a:t>
            </a:r>
            <a:r>
              <a:rPr sz="1545" b="1" spc="-35" dirty="0">
                <a:solidFill>
                  <a:srgbClr val="4BACC6"/>
                </a:solidFill>
                <a:latin typeface="Arial"/>
                <a:cs typeface="Arial"/>
              </a:rPr>
              <a:t> </a:t>
            </a:r>
            <a:r>
              <a:rPr sz="1545" b="1" dirty="0">
                <a:solidFill>
                  <a:srgbClr val="4BACC6"/>
                </a:solidFill>
                <a:latin typeface="Arial"/>
                <a:cs typeface="Arial"/>
              </a:rPr>
              <a:t>2018:</a:t>
            </a:r>
            <a:endParaRPr sz="1545" dirty="0">
              <a:latin typeface="Arial"/>
              <a:cs typeface="Arial"/>
            </a:endParaRPr>
          </a:p>
          <a:p>
            <a:pPr marL="9323" marR="3925" algn="ctr"/>
            <a:r>
              <a:rPr sz="1545" spc="-4" dirty="0">
                <a:latin typeface="Arial"/>
                <a:cs typeface="Arial"/>
              </a:rPr>
              <a:t>S</a:t>
            </a:r>
            <a:r>
              <a:rPr sz="1545" spc="-8" dirty="0">
                <a:latin typeface="Arial"/>
                <a:cs typeface="Arial"/>
              </a:rPr>
              <a:t>I</a:t>
            </a:r>
            <a:r>
              <a:rPr sz="1545" spc="-4" dirty="0">
                <a:latin typeface="Arial"/>
                <a:cs typeface="Arial"/>
              </a:rPr>
              <a:t>M</a:t>
            </a:r>
            <a:r>
              <a:rPr sz="1545" dirty="0">
                <a:latin typeface="Arial"/>
                <a:cs typeface="Arial"/>
              </a:rPr>
              <a:t>W</a:t>
            </a:r>
            <a:r>
              <a:rPr sz="1545" spc="-12" dirty="0">
                <a:latin typeface="Arial"/>
                <a:cs typeface="Arial"/>
              </a:rPr>
              <a:t> </a:t>
            </a:r>
            <a:r>
              <a:rPr sz="1545" spc="4" dirty="0">
                <a:latin typeface="Arial"/>
                <a:cs typeface="Arial"/>
              </a:rPr>
              <a:t>R</a:t>
            </a:r>
            <a:r>
              <a:rPr sz="1545" dirty="0">
                <a:latin typeface="Arial"/>
                <a:cs typeface="Arial"/>
              </a:rPr>
              <a:t>egu</a:t>
            </a:r>
            <a:r>
              <a:rPr sz="1545" spc="-4" dirty="0">
                <a:latin typeface="Arial"/>
                <a:cs typeface="Arial"/>
              </a:rPr>
              <a:t>l</a:t>
            </a:r>
            <a:r>
              <a:rPr sz="1545" dirty="0">
                <a:latin typeface="Arial"/>
                <a:cs typeface="Arial"/>
              </a:rPr>
              <a:t>a</a:t>
            </a:r>
            <a:r>
              <a:rPr sz="1545" spc="-8" dirty="0">
                <a:latin typeface="Arial"/>
                <a:cs typeface="Arial"/>
              </a:rPr>
              <a:t>t</a:t>
            </a:r>
            <a:r>
              <a:rPr sz="1545" spc="-4" dirty="0">
                <a:latin typeface="Arial"/>
                <a:cs typeface="Arial"/>
              </a:rPr>
              <a:t>i</a:t>
            </a:r>
            <a:r>
              <a:rPr sz="1545" dirty="0">
                <a:latin typeface="Arial"/>
                <a:cs typeface="Arial"/>
              </a:rPr>
              <a:t>on </a:t>
            </a:r>
            <a:r>
              <a:rPr sz="1545" spc="-8" dirty="0">
                <a:latin typeface="Arial"/>
                <a:cs typeface="Arial"/>
              </a:rPr>
              <a:t>I</a:t>
            </a:r>
            <a:r>
              <a:rPr sz="1545" spc="-4" dirty="0">
                <a:latin typeface="Arial"/>
                <a:cs typeface="Arial"/>
              </a:rPr>
              <a:t>m</a:t>
            </a:r>
            <a:r>
              <a:rPr sz="1545" dirty="0">
                <a:latin typeface="Arial"/>
                <a:cs typeface="Arial"/>
              </a:rPr>
              <a:t>p</a:t>
            </a:r>
            <a:r>
              <a:rPr sz="1545" spc="-4" dirty="0">
                <a:latin typeface="Arial"/>
                <a:cs typeface="Arial"/>
              </a:rPr>
              <a:t>l</a:t>
            </a:r>
            <a:r>
              <a:rPr sz="1545" dirty="0">
                <a:latin typeface="Arial"/>
                <a:cs typeface="Arial"/>
              </a:rPr>
              <a:t>e</a:t>
            </a:r>
            <a:r>
              <a:rPr sz="1545" spc="-4" dirty="0">
                <a:latin typeface="Arial"/>
                <a:cs typeface="Arial"/>
              </a:rPr>
              <a:t>m</a:t>
            </a:r>
            <a:r>
              <a:rPr sz="1545" dirty="0">
                <a:latin typeface="Arial"/>
                <a:cs typeface="Arial"/>
              </a:rPr>
              <a:t>en</a:t>
            </a:r>
            <a:r>
              <a:rPr sz="1545" spc="-8" dirty="0">
                <a:latin typeface="Arial"/>
                <a:cs typeface="Arial"/>
              </a:rPr>
              <a:t>t</a:t>
            </a:r>
            <a:r>
              <a:rPr sz="1545" dirty="0">
                <a:latin typeface="Arial"/>
                <a:cs typeface="Arial"/>
              </a:rPr>
              <a:t>ed</a:t>
            </a:r>
          </a:p>
        </p:txBody>
      </p:sp>
      <p:sp>
        <p:nvSpPr>
          <p:cNvPr id="8" name="object 8"/>
          <p:cNvSpPr/>
          <p:nvPr/>
        </p:nvSpPr>
        <p:spPr>
          <a:xfrm>
            <a:off x="2070843" y="3538641"/>
            <a:ext cx="155055" cy="159962"/>
          </a:xfrm>
          <a:custGeom>
            <a:avLst/>
            <a:gdLst/>
            <a:ahLst/>
            <a:cxnLst/>
            <a:rect l="l" t="t" r="r" b="b"/>
            <a:pathLst>
              <a:path w="200659" h="207010">
                <a:moveTo>
                  <a:pt x="94998" y="0"/>
                </a:moveTo>
                <a:lnTo>
                  <a:pt x="54743" y="11193"/>
                </a:lnTo>
                <a:lnTo>
                  <a:pt x="23140" y="37376"/>
                </a:lnTo>
                <a:lnTo>
                  <a:pt x="3983" y="74626"/>
                </a:lnTo>
                <a:lnTo>
                  <a:pt x="0" y="103672"/>
                </a:lnTo>
                <a:lnTo>
                  <a:pt x="28" y="106152"/>
                </a:lnTo>
                <a:lnTo>
                  <a:pt x="8803" y="145678"/>
                </a:lnTo>
                <a:lnTo>
                  <a:pt x="31950" y="177777"/>
                </a:lnTo>
                <a:lnTo>
                  <a:pt x="67571" y="199172"/>
                </a:lnTo>
                <a:lnTo>
                  <a:pt x="113767" y="206584"/>
                </a:lnTo>
                <a:lnTo>
                  <a:pt x="126878" y="203816"/>
                </a:lnTo>
                <a:lnTo>
                  <a:pt x="161641" y="185266"/>
                </a:lnTo>
                <a:lnTo>
                  <a:pt x="186985" y="153225"/>
                </a:lnTo>
                <a:lnTo>
                  <a:pt x="199615" y="110116"/>
                </a:lnTo>
                <a:lnTo>
                  <a:pt x="200430" y="93704"/>
                </a:lnTo>
                <a:lnTo>
                  <a:pt x="198169" y="79649"/>
                </a:lnTo>
                <a:lnTo>
                  <a:pt x="181070" y="42243"/>
                </a:lnTo>
                <a:lnTo>
                  <a:pt x="150788" y="14803"/>
                </a:lnTo>
                <a:lnTo>
                  <a:pt x="110269" y="963"/>
                </a:lnTo>
                <a:lnTo>
                  <a:pt x="94998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 sz="1510"/>
          </a:p>
        </p:txBody>
      </p:sp>
      <p:sp>
        <p:nvSpPr>
          <p:cNvPr id="9" name="object 9"/>
          <p:cNvSpPr/>
          <p:nvPr/>
        </p:nvSpPr>
        <p:spPr>
          <a:xfrm>
            <a:off x="2070842" y="3538448"/>
            <a:ext cx="155055" cy="159962"/>
          </a:xfrm>
          <a:custGeom>
            <a:avLst/>
            <a:gdLst/>
            <a:ahLst/>
            <a:cxnLst/>
            <a:rect l="l" t="t" r="r" b="b"/>
            <a:pathLst>
              <a:path w="200659" h="207010">
                <a:moveTo>
                  <a:pt x="0" y="103672"/>
                </a:moveTo>
                <a:lnTo>
                  <a:pt x="8752" y="61222"/>
                </a:lnTo>
                <a:lnTo>
                  <a:pt x="32479" y="27225"/>
                </a:lnTo>
                <a:lnTo>
                  <a:pt x="67387" y="5603"/>
                </a:lnTo>
                <a:lnTo>
                  <a:pt x="94998" y="0"/>
                </a:lnTo>
                <a:lnTo>
                  <a:pt x="110269" y="963"/>
                </a:lnTo>
                <a:lnTo>
                  <a:pt x="150788" y="14803"/>
                </a:lnTo>
                <a:lnTo>
                  <a:pt x="181070" y="42243"/>
                </a:lnTo>
                <a:lnTo>
                  <a:pt x="198169" y="79649"/>
                </a:lnTo>
                <a:lnTo>
                  <a:pt x="200430" y="93704"/>
                </a:lnTo>
                <a:lnTo>
                  <a:pt x="199615" y="110116"/>
                </a:lnTo>
                <a:lnTo>
                  <a:pt x="186985" y="153225"/>
                </a:lnTo>
                <a:lnTo>
                  <a:pt x="161641" y="185266"/>
                </a:lnTo>
                <a:lnTo>
                  <a:pt x="126878" y="203816"/>
                </a:lnTo>
                <a:lnTo>
                  <a:pt x="113767" y="206584"/>
                </a:lnTo>
                <a:lnTo>
                  <a:pt x="97310" y="205869"/>
                </a:lnTo>
                <a:lnTo>
                  <a:pt x="54429" y="193432"/>
                </a:lnTo>
                <a:lnTo>
                  <a:pt x="22755" y="168105"/>
                </a:lnTo>
                <a:lnTo>
                  <a:pt x="4188" y="133166"/>
                </a:lnTo>
                <a:lnTo>
                  <a:pt x="0" y="103672"/>
                </a:lnTo>
                <a:close/>
              </a:path>
            </a:pathLst>
          </a:custGeom>
          <a:ln w="25400">
            <a:solidFill>
              <a:srgbClr val="632523"/>
            </a:solidFill>
          </a:ln>
        </p:spPr>
        <p:txBody>
          <a:bodyPr wrap="square" lIns="0" tIns="0" rIns="0" bIns="0" rtlCol="0"/>
          <a:lstStyle/>
          <a:p>
            <a:endParaRPr sz="1510"/>
          </a:p>
        </p:txBody>
      </p:sp>
      <p:sp>
        <p:nvSpPr>
          <p:cNvPr id="10" name="object 10"/>
          <p:cNvSpPr/>
          <p:nvPr/>
        </p:nvSpPr>
        <p:spPr>
          <a:xfrm>
            <a:off x="4511818" y="3553702"/>
            <a:ext cx="155055" cy="159962"/>
          </a:xfrm>
          <a:custGeom>
            <a:avLst/>
            <a:gdLst/>
            <a:ahLst/>
            <a:cxnLst/>
            <a:rect l="l" t="t" r="r" b="b"/>
            <a:pathLst>
              <a:path w="200660" h="207010">
                <a:moveTo>
                  <a:pt x="94998" y="0"/>
                </a:moveTo>
                <a:lnTo>
                  <a:pt x="54743" y="11193"/>
                </a:lnTo>
                <a:lnTo>
                  <a:pt x="23140" y="37376"/>
                </a:lnTo>
                <a:lnTo>
                  <a:pt x="3983" y="74626"/>
                </a:lnTo>
                <a:lnTo>
                  <a:pt x="0" y="103672"/>
                </a:lnTo>
                <a:lnTo>
                  <a:pt x="28" y="106152"/>
                </a:lnTo>
                <a:lnTo>
                  <a:pt x="8803" y="145678"/>
                </a:lnTo>
                <a:lnTo>
                  <a:pt x="31950" y="177777"/>
                </a:lnTo>
                <a:lnTo>
                  <a:pt x="67571" y="199172"/>
                </a:lnTo>
                <a:lnTo>
                  <a:pt x="113767" y="206584"/>
                </a:lnTo>
                <a:lnTo>
                  <a:pt x="126878" y="203816"/>
                </a:lnTo>
                <a:lnTo>
                  <a:pt x="161641" y="185266"/>
                </a:lnTo>
                <a:lnTo>
                  <a:pt x="186985" y="153225"/>
                </a:lnTo>
                <a:lnTo>
                  <a:pt x="199615" y="110116"/>
                </a:lnTo>
                <a:lnTo>
                  <a:pt x="200430" y="93704"/>
                </a:lnTo>
                <a:lnTo>
                  <a:pt x="198169" y="79649"/>
                </a:lnTo>
                <a:lnTo>
                  <a:pt x="181070" y="42243"/>
                </a:lnTo>
                <a:lnTo>
                  <a:pt x="150788" y="14803"/>
                </a:lnTo>
                <a:lnTo>
                  <a:pt x="110269" y="963"/>
                </a:lnTo>
                <a:lnTo>
                  <a:pt x="94998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 sz="1510"/>
          </a:p>
        </p:txBody>
      </p:sp>
      <p:sp>
        <p:nvSpPr>
          <p:cNvPr id="11" name="object 11"/>
          <p:cNvSpPr/>
          <p:nvPr/>
        </p:nvSpPr>
        <p:spPr>
          <a:xfrm>
            <a:off x="4505193" y="3538641"/>
            <a:ext cx="155055" cy="159962"/>
          </a:xfrm>
          <a:custGeom>
            <a:avLst/>
            <a:gdLst/>
            <a:ahLst/>
            <a:cxnLst/>
            <a:rect l="l" t="t" r="r" b="b"/>
            <a:pathLst>
              <a:path w="200660" h="207010">
                <a:moveTo>
                  <a:pt x="0" y="103672"/>
                </a:moveTo>
                <a:lnTo>
                  <a:pt x="8752" y="61222"/>
                </a:lnTo>
                <a:lnTo>
                  <a:pt x="32479" y="27225"/>
                </a:lnTo>
                <a:lnTo>
                  <a:pt x="67387" y="5603"/>
                </a:lnTo>
                <a:lnTo>
                  <a:pt x="94998" y="0"/>
                </a:lnTo>
                <a:lnTo>
                  <a:pt x="110269" y="963"/>
                </a:lnTo>
                <a:lnTo>
                  <a:pt x="150788" y="14803"/>
                </a:lnTo>
                <a:lnTo>
                  <a:pt x="181070" y="42243"/>
                </a:lnTo>
                <a:lnTo>
                  <a:pt x="198169" y="79649"/>
                </a:lnTo>
                <a:lnTo>
                  <a:pt x="200430" y="93704"/>
                </a:lnTo>
                <a:lnTo>
                  <a:pt x="199615" y="110116"/>
                </a:lnTo>
                <a:lnTo>
                  <a:pt x="186985" y="153225"/>
                </a:lnTo>
                <a:lnTo>
                  <a:pt x="161641" y="185266"/>
                </a:lnTo>
                <a:lnTo>
                  <a:pt x="126878" y="203816"/>
                </a:lnTo>
                <a:lnTo>
                  <a:pt x="113767" y="206584"/>
                </a:lnTo>
                <a:lnTo>
                  <a:pt x="97310" y="205869"/>
                </a:lnTo>
                <a:lnTo>
                  <a:pt x="54429" y="193432"/>
                </a:lnTo>
                <a:lnTo>
                  <a:pt x="22755" y="168105"/>
                </a:lnTo>
                <a:lnTo>
                  <a:pt x="4188" y="133166"/>
                </a:lnTo>
                <a:lnTo>
                  <a:pt x="0" y="103672"/>
                </a:lnTo>
                <a:close/>
              </a:path>
            </a:pathLst>
          </a:custGeom>
          <a:ln w="25400">
            <a:solidFill>
              <a:srgbClr val="254061"/>
            </a:solidFill>
          </a:ln>
        </p:spPr>
        <p:txBody>
          <a:bodyPr wrap="square" lIns="0" tIns="0" rIns="0" bIns="0" rtlCol="0"/>
          <a:lstStyle/>
          <a:p>
            <a:endParaRPr sz="1510"/>
          </a:p>
        </p:txBody>
      </p:sp>
      <p:sp>
        <p:nvSpPr>
          <p:cNvPr id="12" name="object 12"/>
          <p:cNvSpPr/>
          <p:nvPr/>
        </p:nvSpPr>
        <p:spPr>
          <a:xfrm>
            <a:off x="6935675" y="3553702"/>
            <a:ext cx="155055" cy="159962"/>
          </a:xfrm>
          <a:custGeom>
            <a:avLst/>
            <a:gdLst/>
            <a:ahLst/>
            <a:cxnLst/>
            <a:rect l="l" t="t" r="r" b="b"/>
            <a:pathLst>
              <a:path w="200659" h="207010">
                <a:moveTo>
                  <a:pt x="94998" y="0"/>
                </a:moveTo>
                <a:lnTo>
                  <a:pt x="54743" y="11193"/>
                </a:lnTo>
                <a:lnTo>
                  <a:pt x="23140" y="37376"/>
                </a:lnTo>
                <a:lnTo>
                  <a:pt x="3983" y="74626"/>
                </a:lnTo>
                <a:lnTo>
                  <a:pt x="0" y="103672"/>
                </a:lnTo>
                <a:lnTo>
                  <a:pt x="28" y="106152"/>
                </a:lnTo>
                <a:lnTo>
                  <a:pt x="8803" y="145678"/>
                </a:lnTo>
                <a:lnTo>
                  <a:pt x="31950" y="177777"/>
                </a:lnTo>
                <a:lnTo>
                  <a:pt x="67571" y="199172"/>
                </a:lnTo>
                <a:lnTo>
                  <a:pt x="113767" y="206584"/>
                </a:lnTo>
                <a:lnTo>
                  <a:pt x="126878" y="203816"/>
                </a:lnTo>
                <a:lnTo>
                  <a:pt x="161641" y="185266"/>
                </a:lnTo>
                <a:lnTo>
                  <a:pt x="186985" y="153225"/>
                </a:lnTo>
                <a:lnTo>
                  <a:pt x="199615" y="110116"/>
                </a:lnTo>
                <a:lnTo>
                  <a:pt x="200430" y="93704"/>
                </a:lnTo>
                <a:lnTo>
                  <a:pt x="198169" y="79649"/>
                </a:lnTo>
                <a:lnTo>
                  <a:pt x="181070" y="42243"/>
                </a:lnTo>
                <a:lnTo>
                  <a:pt x="150788" y="14803"/>
                </a:lnTo>
                <a:lnTo>
                  <a:pt x="110269" y="963"/>
                </a:lnTo>
                <a:lnTo>
                  <a:pt x="94998" y="0"/>
                </a:lnTo>
                <a:close/>
              </a:path>
            </a:pathLst>
          </a:custGeom>
          <a:solidFill>
            <a:srgbClr val="4BACC6"/>
          </a:solidFill>
        </p:spPr>
        <p:txBody>
          <a:bodyPr wrap="square" lIns="0" tIns="0" rIns="0" bIns="0" rtlCol="0"/>
          <a:lstStyle/>
          <a:p>
            <a:endParaRPr sz="1510"/>
          </a:p>
        </p:txBody>
      </p:sp>
      <p:sp>
        <p:nvSpPr>
          <p:cNvPr id="13" name="object 13"/>
          <p:cNvSpPr/>
          <p:nvPr/>
        </p:nvSpPr>
        <p:spPr>
          <a:xfrm>
            <a:off x="6907102" y="3538641"/>
            <a:ext cx="155055" cy="159962"/>
          </a:xfrm>
          <a:custGeom>
            <a:avLst/>
            <a:gdLst/>
            <a:ahLst/>
            <a:cxnLst/>
            <a:rect l="l" t="t" r="r" b="b"/>
            <a:pathLst>
              <a:path w="200659" h="207010">
                <a:moveTo>
                  <a:pt x="0" y="103672"/>
                </a:moveTo>
                <a:lnTo>
                  <a:pt x="8752" y="61222"/>
                </a:lnTo>
                <a:lnTo>
                  <a:pt x="32479" y="27225"/>
                </a:lnTo>
                <a:lnTo>
                  <a:pt x="67387" y="5603"/>
                </a:lnTo>
                <a:lnTo>
                  <a:pt x="94998" y="0"/>
                </a:lnTo>
                <a:lnTo>
                  <a:pt x="110269" y="963"/>
                </a:lnTo>
                <a:lnTo>
                  <a:pt x="150788" y="14803"/>
                </a:lnTo>
                <a:lnTo>
                  <a:pt x="181070" y="42243"/>
                </a:lnTo>
                <a:lnTo>
                  <a:pt x="198169" y="79649"/>
                </a:lnTo>
                <a:lnTo>
                  <a:pt x="200430" y="93704"/>
                </a:lnTo>
                <a:lnTo>
                  <a:pt x="199615" y="110116"/>
                </a:lnTo>
                <a:lnTo>
                  <a:pt x="186985" y="153225"/>
                </a:lnTo>
                <a:lnTo>
                  <a:pt x="161641" y="185266"/>
                </a:lnTo>
                <a:lnTo>
                  <a:pt x="126878" y="203816"/>
                </a:lnTo>
                <a:lnTo>
                  <a:pt x="113767" y="206584"/>
                </a:lnTo>
                <a:lnTo>
                  <a:pt x="97310" y="205869"/>
                </a:lnTo>
                <a:lnTo>
                  <a:pt x="54429" y="193432"/>
                </a:lnTo>
                <a:lnTo>
                  <a:pt x="22755" y="168105"/>
                </a:lnTo>
                <a:lnTo>
                  <a:pt x="4188" y="133166"/>
                </a:lnTo>
                <a:lnTo>
                  <a:pt x="0" y="103672"/>
                </a:lnTo>
                <a:close/>
              </a:path>
            </a:pathLst>
          </a:custGeom>
          <a:ln w="25400">
            <a:solidFill>
              <a:srgbClr val="215968"/>
            </a:solidFill>
          </a:ln>
        </p:spPr>
        <p:txBody>
          <a:bodyPr wrap="square" lIns="0" tIns="0" rIns="0" bIns="0" rtlCol="0"/>
          <a:lstStyle/>
          <a:p>
            <a:endParaRPr sz="1510"/>
          </a:p>
        </p:txBody>
      </p:sp>
      <p:sp>
        <p:nvSpPr>
          <p:cNvPr id="14" name="object 14"/>
          <p:cNvSpPr txBox="1"/>
          <p:nvPr/>
        </p:nvSpPr>
        <p:spPr>
          <a:xfrm>
            <a:off x="1574882" y="2203301"/>
            <a:ext cx="1057419" cy="2377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13"/>
            <a:r>
              <a:rPr sz="1545" b="1" spc="-4" dirty="0">
                <a:solidFill>
                  <a:srgbClr val="C0504D"/>
                </a:solidFill>
                <a:latin typeface="Arial"/>
                <a:cs typeface="Arial"/>
              </a:rPr>
              <a:t>E</a:t>
            </a:r>
            <a:r>
              <a:rPr sz="1545" b="1" dirty="0">
                <a:solidFill>
                  <a:srgbClr val="C0504D"/>
                </a:solidFill>
                <a:latin typeface="Arial"/>
                <a:cs typeface="Arial"/>
              </a:rPr>
              <a:t>ar</a:t>
            </a:r>
            <a:r>
              <a:rPr sz="1545" b="1" spc="-8" dirty="0">
                <a:solidFill>
                  <a:srgbClr val="C0504D"/>
                </a:solidFill>
                <a:latin typeface="Arial"/>
                <a:cs typeface="Arial"/>
              </a:rPr>
              <a:t>l</a:t>
            </a:r>
            <a:r>
              <a:rPr sz="1545" b="1" dirty="0">
                <a:solidFill>
                  <a:srgbClr val="C0504D"/>
                </a:solidFill>
                <a:latin typeface="Arial"/>
                <a:cs typeface="Arial"/>
              </a:rPr>
              <a:t>y</a:t>
            </a:r>
            <a:r>
              <a:rPr sz="1545" b="1" spc="-12" dirty="0">
                <a:solidFill>
                  <a:srgbClr val="C0504D"/>
                </a:solidFill>
                <a:latin typeface="Arial"/>
                <a:cs typeface="Arial"/>
              </a:rPr>
              <a:t> </a:t>
            </a:r>
            <a:r>
              <a:rPr sz="1545" b="1" dirty="0">
                <a:solidFill>
                  <a:srgbClr val="C0504D"/>
                </a:solidFill>
                <a:latin typeface="Arial"/>
                <a:cs typeface="Arial"/>
              </a:rPr>
              <a:t>2016:</a:t>
            </a:r>
            <a:endParaRPr sz="1545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724343" y="3548696"/>
            <a:ext cx="155055" cy="159962"/>
          </a:xfrm>
          <a:custGeom>
            <a:avLst/>
            <a:gdLst/>
            <a:ahLst/>
            <a:cxnLst/>
            <a:rect l="l" t="t" r="r" b="b"/>
            <a:pathLst>
              <a:path w="200660" h="207010">
                <a:moveTo>
                  <a:pt x="94998" y="0"/>
                </a:moveTo>
                <a:lnTo>
                  <a:pt x="54743" y="11193"/>
                </a:lnTo>
                <a:lnTo>
                  <a:pt x="23140" y="37376"/>
                </a:lnTo>
                <a:lnTo>
                  <a:pt x="3983" y="74626"/>
                </a:lnTo>
                <a:lnTo>
                  <a:pt x="0" y="103672"/>
                </a:lnTo>
                <a:lnTo>
                  <a:pt x="28" y="106152"/>
                </a:lnTo>
                <a:lnTo>
                  <a:pt x="8803" y="145678"/>
                </a:lnTo>
                <a:lnTo>
                  <a:pt x="31950" y="177777"/>
                </a:lnTo>
                <a:lnTo>
                  <a:pt x="67571" y="199172"/>
                </a:lnTo>
                <a:lnTo>
                  <a:pt x="113767" y="206584"/>
                </a:lnTo>
                <a:lnTo>
                  <a:pt x="126878" y="203816"/>
                </a:lnTo>
                <a:lnTo>
                  <a:pt x="161641" y="185266"/>
                </a:lnTo>
                <a:lnTo>
                  <a:pt x="186985" y="153225"/>
                </a:lnTo>
                <a:lnTo>
                  <a:pt x="199615" y="110116"/>
                </a:lnTo>
                <a:lnTo>
                  <a:pt x="200430" y="93704"/>
                </a:lnTo>
                <a:lnTo>
                  <a:pt x="198169" y="79649"/>
                </a:lnTo>
                <a:lnTo>
                  <a:pt x="181070" y="42243"/>
                </a:lnTo>
                <a:lnTo>
                  <a:pt x="150788" y="14803"/>
                </a:lnTo>
                <a:lnTo>
                  <a:pt x="110269" y="963"/>
                </a:lnTo>
                <a:lnTo>
                  <a:pt x="94998" y="0"/>
                </a:lnTo>
                <a:close/>
              </a:path>
            </a:pathLst>
          </a:custGeom>
          <a:solidFill>
            <a:srgbClr val="8064A2"/>
          </a:solidFill>
        </p:spPr>
        <p:txBody>
          <a:bodyPr wrap="square" lIns="0" tIns="0" rIns="0" bIns="0" rtlCol="0"/>
          <a:lstStyle/>
          <a:p>
            <a:endParaRPr sz="1510"/>
          </a:p>
        </p:txBody>
      </p:sp>
      <p:sp>
        <p:nvSpPr>
          <p:cNvPr id="16" name="object 16"/>
          <p:cNvSpPr/>
          <p:nvPr/>
        </p:nvSpPr>
        <p:spPr>
          <a:xfrm>
            <a:off x="5724343" y="3542448"/>
            <a:ext cx="155055" cy="159962"/>
          </a:xfrm>
          <a:custGeom>
            <a:avLst/>
            <a:gdLst/>
            <a:ahLst/>
            <a:cxnLst/>
            <a:rect l="l" t="t" r="r" b="b"/>
            <a:pathLst>
              <a:path w="200660" h="207010">
                <a:moveTo>
                  <a:pt x="0" y="103672"/>
                </a:moveTo>
                <a:lnTo>
                  <a:pt x="8752" y="61222"/>
                </a:lnTo>
                <a:lnTo>
                  <a:pt x="32479" y="27225"/>
                </a:lnTo>
                <a:lnTo>
                  <a:pt x="67387" y="5603"/>
                </a:lnTo>
                <a:lnTo>
                  <a:pt x="94998" y="0"/>
                </a:lnTo>
                <a:lnTo>
                  <a:pt x="110269" y="963"/>
                </a:lnTo>
                <a:lnTo>
                  <a:pt x="150788" y="14803"/>
                </a:lnTo>
                <a:lnTo>
                  <a:pt x="181070" y="42243"/>
                </a:lnTo>
                <a:lnTo>
                  <a:pt x="198169" y="79649"/>
                </a:lnTo>
                <a:lnTo>
                  <a:pt x="200430" y="93704"/>
                </a:lnTo>
                <a:lnTo>
                  <a:pt x="199615" y="110116"/>
                </a:lnTo>
                <a:lnTo>
                  <a:pt x="186985" y="153225"/>
                </a:lnTo>
                <a:lnTo>
                  <a:pt x="161641" y="185266"/>
                </a:lnTo>
                <a:lnTo>
                  <a:pt x="126878" y="203816"/>
                </a:lnTo>
                <a:lnTo>
                  <a:pt x="113767" y="206584"/>
                </a:lnTo>
                <a:lnTo>
                  <a:pt x="97310" y="205869"/>
                </a:lnTo>
                <a:lnTo>
                  <a:pt x="54429" y="193432"/>
                </a:lnTo>
                <a:lnTo>
                  <a:pt x="22755" y="168105"/>
                </a:lnTo>
                <a:lnTo>
                  <a:pt x="4188" y="133166"/>
                </a:lnTo>
                <a:lnTo>
                  <a:pt x="0" y="103672"/>
                </a:lnTo>
                <a:close/>
              </a:path>
            </a:pathLst>
          </a:custGeom>
          <a:ln w="25400">
            <a:solidFill>
              <a:srgbClr val="403152"/>
            </a:solidFill>
          </a:ln>
        </p:spPr>
        <p:txBody>
          <a:bodyPr wrap="square" lIns="0" tIns="0" rIns="0" bIns="0" rtlCol="0"/>
          <a:lstStyle/>
          <a:p>
            <a:endParaRPr sz="1510"/>
          </a:p>
        </p:txBody>
      </p:sp>
      <p:sp>
        <p:nvSpPr>
          <p:cNvPr id="18" name="object 18"/>
          <p:cNvSpPr txBox="1"/>
          <p:nvPr/>
        </p:nvSpPr>
        <p:spPr>
          <a:xfrm>
            <a:off x="1549727" y="2541855"/>
            <a:ext cx="2715924" cy="2377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13"/>
            <a:r>
              <a:rPr sz="1545" spc="-4" dirty="0">
                <a:latin typeface="Arial"/>
                <a:cs typeface="Arial"/>
              </a:rPr>
              <a:t>B</a:t>
            </a:r>
            <a:r>
              <a:rPr sz="1545" dirty="0">
                <a:latin typeface="Arial"/>
                <a:cs typeface="Arial"/>
              </a:rPr>
              <a:t>eg</a:t>
            </a:r>
            <a:r>
              <a:rPr sz="1545" spc="-4" dirty="0">
                <a:latin typeface="Arial"/>
                <a:cs typeface="Arial"/>
              </a:rPr>
              <a:t>i</a:t>
            </a:r>
            <a:r>
              <a:rPr sz="1545" dirty="0">
                <a:latin typeface="Arial"/>
                <a:cs typeface="Arial"/>
              </a:rPr>
              <a:t>n</a:t>
            </a:r>
            <a:r>
              <a:rPr sz="1545" spc="-31" dirty="0">
                <a:latin typeface="Arial"/>
                <a:cs typeface="Arial"/>
              </a:rPr>
              <a:t> </a:t>
            </a:r>
            <a:r>
              <a:rPr sz="1545" spc="-170" dirty="0">
                <a:latin typeface="Arial"/>
                <a:cs typeface="Arial"/>
              </a:rPr>
              <a:t>T</a:t>
            </a:r>
            <a:r>
              <a:rPr sz="1545" dirty="0">
                <a:latin typeface="Arial"/>
                <a:cs typeface="Arial"/>
              </a:rPr>
              <a:t>e</a:t>
            </a:r>
            <a:r>
              <a:rPr sz="1545" spc="4" dirty="0">
                <a:latin typeface="Arial"/>
                <a:cs typeface="Arial"/>
              </a:rPr>
              <a:t>s</a:t>
            </a:r>
            <a:r>
              <a:rPr sz="1545" spc="-8" dirty="0">
                <a:latin typeface="Arial"/>
                <a:cs typeface="Arial"/>
              </a:rPr>
              <a:t>t</a:t>
            </a:r>
            <a:r>
              <a:rPr sz="1545" spc="-4" dirty="0">
                <a:latin typeface="Arial"/>
                <a:cs typeface="Arial"/>
              </a:rPr>
              <a:t>i</a:t>
            </a:r>
            <a:r>
              <a:rPr sz="1545" dirty="0">
                <a:latin typeface="Arial"/>
                <a:cs typeface="Arial"/>
              </a:rPr>
              <a:t>ng</a:t>
            </a:r>
            <a:r>
              <a:rPr sz="1545" spc="-259" dirty="0">
                <a:latin typeface="Arial"/>
                <a:cs typeface="Arial"/>
              </a:rPr>
              <a:t> </a:t>
            </a:r>
            <a:r>
              <a:rPr sz="1545" spc="-4" dirty="0">
                <a:latin typeface="Arial"/>
                <a:cs typeface="Arial"/>
              </a:rPr>
              <a:t>B</a:t>
            </a:r>
            <a:r>
              <a:rPr sz="1545" dirty="0">
                <a:latin typeface="Arial"/>
                <a:cs typeface="Arial"/>
              </a:rPr>
              <a:t>oat</a:t>
            </a:r>
            <a:r>
              <a:rPr sz="1545" spc="-8" dirty="0">
                <a:latin typeface="Arial"/>
                <a:cs typeface="Arial"/>
              </a:rPr>
              <a:t> </a:t>
            </a:r>
            <a:r>
              <a:rPr sz="1545" spc="4" dirty="0">
                <a:latin typeface="Arial"/>
                <a:cs typeface="Arial"/>
              </a:rPr>
              <a:t>C</a:t>
            </a:r>
            <a:r>
              <a:rPr sz="1545" dirty="0">
                <a:latin typeface="Arial"/>
                <a:cs typeface="Arial"/>
              </a:rPr>
              <a:t>er</a:t>
            </a:r>
            <a:r>
              <a:rPr sz="1545" spc="-8" dirty="0">
                <a:latin typeface="Arial"/>
                <a:cs typeface="Arial"/>
              </a:rPr>
              <a:t>t</a:t>
            </a:r>
            <a:r>
              <a:rPr sz="1545" spc="-4" dirty="0">
                <a:latin typeface="Arial"/>
                <a:cs typeface="Arial"/>
              </a:rPr>
              <a:t>i</a:t>
            </a:r>
            <a:r>
              <a:rPr sz="1545" spc="-8" dirty="0">
                <a:latin typeface="Arial"/>
                <a:cs typeface="Arial"/>
              </a:rPr>
              <a:t>f</a:t>
            </a:r>
            <a:r>
              <a:rPr sz="1545" spc="-4" dirty="0">
                <a:latin typeface="Arial"/>
                <a:cs typeface="Arial"/>
              </a:rPr>
              <a:t>i</a:t>
            </a:r>
            <a:r>
              <a:rPr sz="1545" spc="4" dirty="0">
                <a:latin typeface="Arial"/>
                <a:cs typeface="Arial"/>
              </a:rPr>
              <a:t>c</a:t>
            </a:r>
            <a:r>
              <a:rPr sz="1545" dirty="0">
                <a:latin typeface="Arial"/>
                <a:cs typeface="Arial"/>
              </a:rPr>
              <a:t>a</a:t>
            </a:r>
            <a:r>
              <a:rPr sz="1545" spc="-4" dirty="0">
                <a:latin typeface="Arial"/>
                <a:cs typeface="Arial"/>
              </a:rPr>
              <a:t>ti</a:t>
            </a:r>
            <a:r>
              <a:rPr sz="1545" dirty="0">
                <a:latin typeface="Arial"/>
                <a:cs typeface="Arial"/>
              </a:rPr>
              <a:t>on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657933" y="2871533"/>
            <a:ext cx="1135928" cy="2377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13"/>
            <a:r>
              <a:rPr sz="1545" spc="4" dirty="0">
                <a:latin typeface="Arial"/>
                <a:cs typeface="Arial"/>
              </a:rPr>
              <a:t>C</a:t>
            </a:r>
            <a:r>
              <a:rPr sz="1545" dirty="0">
                <a:latin typeface="Arial"/>
                <a:cs typeface="Arial"/>
              </a:rPr>
              <a:t>o</a:t>
            </a:r>
            <a:r>
              <a:rPr sz="1545" spc="-4" dirty="0">
                <a:latin typeface="Arial"/>
                <a:cs typeface="Arial"/>
              </a:rPr>
              <a:t>m</a:t>
            </a:r>
            <a:r>
              <a:rPr sz="1545" dirty="0">
                <a:latin typeface="Arial"/>
                <a:cs typeface="Arial"/>
              </a:rPr>
              <a:t>ponen</a:t>
            </a:r>
            <a:r>
              <a:rPr sz="1545" spc="-4" dirty="0">
                <a:latin typeface="Arial"/>
                <a:cs typeface="Arial"/>
              </a:rPr>
              <a:t>t</a:t>
            </a:r>
            <a:r>
              <a:rPr sz="1545" dirty="0">
                <a:latin typeface="Arial"/>
                <a:cs typeface="Arial"/>
              </a:rPr>
              <a:t>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185476" y="2203302"/>
            <a:ext cx="914631" cy="2377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13"/>
            <a:r>
              <a:rPr sz="1545" b="1" spc="-4" dirty="0">
                <a:solidFill>
                  <a:srgbClr val="4F6228"/>
                </a:solidFill>
                <a:latin typeface="Arial"/>
                <a:cs typeface="Arial"/>
              </a:rPr>
              <a:t>Mi</a:t>
            </a:r>
            <a:r>
              <a:rPr sz="1545" b="1" dirty="0">
                <a:solidFill>
                  <a:srgbClr val="4F6228"/>
                </a:solidFill>
                <a:latin typeface="Arial"/>
                <a:cs typeface="Arial"/>
              </a:rPr>
              <a:t>d</a:t>
            </a:r>
            <a:r>
              <a:rPr sz="1545" b="1" spc="-15" dirty="0">
                <a:solidFill>
                  <a:srgbClr val="4F6228"/>
                </a:solidFill>
                <a:latin typeface="Arial"/>
                <a:cs typeface="Arial"/>
              </a:rPr>
              <a:t> </a:t>
            </a:r>
            <a:r>
              <a:rPr sz="1545" b="1" dirty="0">
                <a:solidFill>
                  <a:srgbClr val="4F6228"/>
                </a:solidFill>
                <a:latin typeface="Arial"/>
                <a:cs typeface="Arial"/>
              </a:rPr>
              <a:t>2016</a:t>
            </a:r>
            <a:r>
              <a:rPr sz="1545" b="1" dirty="0">
                <a:solidFill>
                  <a:srgbClr val="C0504D"/>
                </a:solidFill>
                <a:latin typeface="Arial"/>
                <a:cs typeface="Arial"/>
              </a:rPr>
              <a:t>:</a:t>
            </a:r>
            <a:endParaRPr sz="1545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185476" y="2878072"/>
            <a:ext cx="902855" cy="2377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13"/>
            <a:r>
              <a:rPr sz="1545" spc="-27" dirty="0">
                <a:latin typeface="Arial"/>
                <a:cs typeface="Arial"/>
              </a:rPr>
              <a:t>W</a:t>
            </a:r>
            <a:r>
              <a:rPr sz="1545" dirty="0">
                <a:latin typeface="Arial"/>
                <a:cs typeface="Arial"/>
              </a:rPr>
              <a:t>or</a:t>
            </a:r>
            <a:r>
              <a:rPr sz="1545" spc="4" dirty="0">
                <a:latin typeface="Arial"/>
                <a:cs typeface="Arial"/>
              </a:rPr>
              <a:t>ks</a:t>
            </a:r>
            <a:r>
              <a:rPr sz="1545" dirty="0">
                <a:latin typeface="Arial"/>
                <a:cs typeface="Arial"/>
              </a:rPr>
              <a:t>h</a:t>
            </a:r>
            <a:r>
              <a:rPr sz="1545" spc="-12" dirty="0">
                <a:latin typeface="Arial"/>
                <a:cs typeface="Arial"/>
              </a:rPr>
              <a:t>o</a:t>
            </a:r>
            <a:r>
              <a:rPr sz="1545" dirty="0">
                <a:latin typeface="Arial"/>
                <a:cs typeface="Arial"/>
              </a:rPr>
              <a:t>p</a:t>
            </a:r>
          </a:p>
        </p:txBody>
      </p:sp>
      <p:sp>
        <p:nvSpPr>
          <p:cNvPr id="22" name="object 22"/>
          <p:cNvSpPr/>
          <p:nvPr/>
        </p:nvSpPr>
        <p:spPr>
          <a:xfrm>
            <a:off x="3424262" y="3538641"/>
            <a:ext cx="155055" cy="159962"/>
          </a:xfrm>
          <a:custGeom>
            <a:avLst/>
            <a:gdLst/>
            <a:ahLst/>
            <a:cxnLst/>
            <a:rect l="l" t="t" r="r" b="b"/>
            <a:pathLst>
              <a:path w="200660" h="207010">
                <a:moveTo>
                  <a:pt x="94998" y="0"/>
                </a:moveTo>
                <a:lnTo>
                  <a:pt x="54743" y="11193"/>
                </a:lnTo>
                <a:lnTo>
                  <a:pt x="23140" y="37376"/>
                </a:lnTo>
                <a:lnTo>
                  <a:pt x="3983" y="74626"/>
                </a:lnTo>
                <a:lnTo>
                  <a:pt x="0" y="103672"/>
                </a:lnTo>
                <a:lnTo>
                  <a:pt x="28" y="106152"/>
                </a:lnTo>
                <a:lnTo>
                  <a:pt x="8803" y="145678"/>
                </a:lnTo>
                <a:lnTo>
                  <a:pt x="31950" y="177777"/>
                </a:lnTo>
                <a:lnTo>
                  <a:pt x="67571" y="199172"/>
                </a:lnTo>
                <a:lnTo>
                  <a:pt x="113767" y="206584"/>
                </a:lnTo>
                <a:lnTo>
                  <a:pt x="126878" y="203816"/>
                </a:lnTo>
                <a:lnTo>
                  <a:pt x="161641" y="185266"/>
                </a:lnTo>
                <a:lnTo>
                  <a:pt x="186985" y="153225"/>
                </a:lnTo>
                <a:lnTo>
                  <a:pt x="199615" y="110116"/>
                </a:lnTo>
                <a:lnTo>
                  <a:pt x="200430" y="93704"/>
                </a:lnTo>
                <a:lnTo>
                  <a:pt x="198169" y="79649"/>
                </a:lnTo>
                <a:lnTo>
                  <a:pt x="181070" y="42243"/>
                </a:lnTo>
                <a:lnTo>
                  <a:pt x="150788" y="14803"/>
                </a:lnTo>
                <a:lnTo>
                  <a:pt x="110269" y="963"/>
                </a:lnTo>
                <a:lnTo>
                  <a:pt x="94998" y="0"/>
                </a:lnTo>
                <a:close/>
              </a:path>
            </a:pathLst>
          </a:custGeom>
          <a:solidFill>
            <a:srgbClr val="77933C"/>
          </a:solidFill>
        </p:spPr>
        <p:txBody>
          <a:bodyPr wrap="square" lIns="0" tIns="0" rIns="0" bIns="0" rtlCol="0"/>
          <a:lstStyle/>
          <a:p>
            <a:endParaRPr sz="1510"/>
          </a:p>
        </p:txBody>
      </p:sp>
      <p:sp>
        <p:nvSpPr>
          <p:cNvPr id="23" name="object 23"/>
          <p:cNvSpPr/>
          <p:nvPr/>
        </p:nvSpPr>
        <p:spPr>
          <a:xfrm>
            <a:off x="3420988" y="3548696"/>
            <a:ext cx="155055" cy="159962"/>
          </a:xfrm>
          <a:custGeom>
            <a:avLst/>
            <a:gdLst/>
            <a:ahLst/>
            <a:cxnLst/>
            <a:rect l="l" t="t" r="r" b="b"/>
            <a:pathLst>
              <a:path w="200660" h="207010">
                <a:moveTo>
                  <a:pt x="0" y="103672"/>
                </a:moveTo>
                <a:lnTo>
                  <a:pt x="8752" y="61222"/>
                </a:lnTo>
                <a:lnTo>
                  <a:pt x="32479" y="27225"/>
                </a:lnTo>
                <a:lnTo>
                  <a:pt x="67387" y="5603"/>
                </a:lnTo>
                <a:lnTo>
                  <a:pt x="94998" y="0"/>
                </a:lnTo>
                <a:lnTo>
                  <a:pt x="110269" y="963"/>
                </a:lnTo>
                <a:lnTo>
                  <a:pt x="150788" y="14803"/>
                </a:lnTo>
                <a:lnTo>
                  <a:pt x="181070" y="42243"/>
                </a:lnTo>
                <a:lnTo>
                  <a:pt x="198169" y="79649"/>
                </a:lnTo>
                <a:lnTo>
                  <a:pt x="200430" y="93704"/>
                </a:lnTo>
                <a:lnTo>
                  <a:pt x="199615" y="110116"/>
                </a:lnTo>
                <a:lnTo>
                  <a:pt x="186985" y="153225"/>
                </a:lnTo>
                <a:lnTo>
                  <a:pt x="161641" y="185266"/>
                </a:lnTo>
                <a:lnTo>
                  <a:pt x="126878" y="203816"/>
                </a:lnTo>
                <a:lnTo>
                  <a:pt x="113767" y="206584"/>
                </a:lnTo>
                <a:lnTo>
                  <a:pt x="97310" y="205869"/>
                </a:lnTo>
                <a:lnTo>
                  <a:pt x="54429" y="193432"/>
                </a:lnTo>
                <a:lnTo>
                  <a:pt x="22755" y="168105"/>
                </a:lnTo>
                <a:lnTo>
                  <a:pt x="4188" y="133166"/>
                </a:lnTo>
                <a:lnTo>
                  <a:pt x="0" y="103672"/>
                </a:lnTo>
                <a:close/>
              </a:path>
            </a:pathLst>
          </a:custGeom>
          <a:ln w="25400">
            <a:solidFill>
              <a:srgbClr val="254061"/>
            </a:solidFill>
          </a:ln>
        </p:spPr>
        <p:txBody>
          <a:bodyPr wrap="square" lIns="0" tIns="0" rIns="0" bIns="0" rtlCol="0"/>
          <a:lstStyle/>
          <a:p>
            <a:endParaRPr sz="151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294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2200" y="685800"/>
            <a:ext cx="5562600" cy="6533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32" algn="ctr"/>
            <a:r>
              <a:rPr sz="1082" dirty="0">
                <a:latin typeface="Calibri"/>
                <a:cs typeface="Calibri"/>
              </a:rPr>
              <a:t>S</a:t>
            </a:r>
            <a:r>
              <a:rPr sz="1082" spc="-8" dirty="0">
                <a:latin typeface="Calibri"/>
                <a:cs typeface="Calibri"/>
              </a:rPr>
              <a:t>p</a:t>
            </a:r>
            <a:r>
              <a:rPr sz="1082" spc="-4" dirty="0">
                <a:latin typeface="Calibri"/>
                <a:cs typeface="Calibri"/>
              </a:rPr>
              <a:t>a</a:t>
            </a:r>
            <a:r>
              <a:rPr sz="1082" dirty="0">
                <a:latin typeface="Calibri"/>
                <a:cs typeface="Calibri"/>
              </a:rPr>
              <a:t>r</a:t>
            </a:r>
            <a:r>
              <a:rPr sz="1082" spc="-4" dirty="0">
                <a:latin typeface="Calibri"/>
                <a:cs typeface="Calibri"/>
              </a:rPr>
              <a:t>k</a:t>
            </a:r>
            <a:r>
              <a:rPr sz="1082" dirty="0">
                <a:latin typeface="Calibri"/>
                <a:cs typeface="Calibri"/>
              </a:rPr>
              <a:t>-</a:t>
            </a:r>
            <a:r>
              <a:rPr sz="1082" spc="-8" dirty="0">
                <a:latin typeface="Calibri"/>
                <a:cs typeface="Calibri"/>
              </a:rPr>
              <a:t>I</a:t>
            </a:r>
            <a:r>
              <a:rPr sz="1082" spc="-4" dirty="0">
                <a:latin typeface="Calibri"/>
                <a:cs typeface="Calibri"/>
              </a:rPr>
              <a:t>g</a:t>
            </a:r>
            <a:r>
              <a:rPr sz="1082" spc="-8" dirty="0">
                <a:latin typeface="Calibri"/>
                <a:cs typeface="Calibri"/>
              </a:rPr>
              <a:t>n</a:t>
            </a:r>
            <a:r>
              <a:rPr sz="1082" dirty="0">
                <a:latin typeface="Calibri"/>
                <a:cs typeface="Calibri"/>
              </a:rPr>
              <a:t>i</a:t>
            </a:r>
            <a:r>
              <a:rPr sz="1082" spc="-4" dirty="0">
                <a:latin typeface="Calibri"/>
                <a:cs typeface="Calibri"/>
              </a:rPr>
              <a:t>t</a:t>
            </a:r>
            <a:r>
              <a:rPr sz="1082" dirty="0">
                <a:latin typeface="Calibri"/>
                <a:cs typeface="Calibri"/>
              </a:rPr>
              <a:t>ion</a:t>
            </a:r>
            <a:r>
              <a:rPr sz="1082" spc="-12" dirty="0">
                <a:latin typeface="Calibri"/>
                <a:cs typeface="Calibri"/>
              </a:rPr>
              <a:t> </a:t>
            </a:r>
            <a:r>
              <a:rPr sz="1082" spc="-4" dirty="0">
                <a:latin typeface="Calibri"/>
                <a:cs typeface="Calibri"/>
              </a:rPr>
              <a:t>Ma</a:t>
            </a:r>
            <a:r>
              <a:rPr sz="1082" dirty="0">
                <a:latin typeface="Calibri"/>
                <a:cs typeface="Calibri"/>
              </a:rPr>
              <a:t>ri</a:t>
            </a:r>
            <a:r>
              <a:rPr sz="1082" spc="-15" dirty="0">
                <a:latin typeface="Calibri"/>
                <a:cs typeface="Calibri"/>
              </a:rPr>
              <a:t>n</a:t>
            </a:r>
            <a:r>
              <a:rPr sz="1082" dirty="0">
                <a:latin typeface="Calibri"/>
                <a:cs typeface="Calibri"/>
              </a:rPr>
              <a:t>e</a:t>
            </a:r>
            <a:r>
              <a:rPr sz="1082" spc="-8" dirty="0">
                <a:latin typeface="Calibri"/>
                <a:cs typeface="Calibri"/>
              </a:rPr>
              <a:t> </a:t>
            </a:r>
            <a:r>
              <a:rPr sz="1082" spc="-4" dirty="0">
                <a:latin typeface="Calibri"/>
                <a:cs typeface="Calibri"/>
              </a:rPr>
              <a:t>Wate</a:t>
            </a:r>
            <a:r>
              <a:rPr sz="1082" dirty="0">
                <a:latin typeface="Calibri"/>
                <a:cs typeface="Calibri"/>
              </a:rPr>
              <a:t>r</a:t>
            </a:r>
            <a:r>
              <a:rPr sz="1082" spc="-8" dirty="0">
                <a:latin typeface="Calibri"/>
                <a:cs typeface="Calibri"/>
              </a:rPr>
              <a:t>c</a:t>
            </a:r>
            <a:r>
              <a:rPr sz="1082" dirty="0">
                <a:latin typeface="Calibri"/>
                <a:cs typeface="Calibri"/>
              </a:rPr>
              <a:t>r</a:t>
            </a:r>
            <a:r>
              <a:rPr sz="1082" spc="-4" dirty="0">
                <a:latin typeface="Calibri"/>
                <a:cs typeface="Calibri"/>
              </a:rPr>
              <a:t>a</a:t>
            </a:r>
            <a:r>
              <a:rPr sz="1082" dirty="0">
                <a:latin typeface="Calibri"/>
                <a:cs typeface="Calibri"/>
              </a:rPr>
              <a:t>ft</a:t>
            </a:r>
            <a:r>
              <a:rPr sz="1082" spc="-8" dirty="0">
                <a:latin typeface="Calibri"/>
                <a:cs typeface="Calibri"/>
              </a:rPr>
              <a:t> (</a:t>
            </a:r>
            <a:r>
              <a:rPr sz="1082" dirty="0">
                <a:latin typeface="Calibri"/>
                <a:cs typeface="Calibri"/>
              </a:rPr>
              <a:t>S</a:t>
            </a:r>
            <a:r>
              <a:rPr sz="1082" spc="-8" dirty="0">
                <a:latin typeface="Calibri"/>
                <a:cs typeface="Calibri"/>
              </a:rPr>
              <a:t>I</a:t>
            </a:r>
            <a:r>
              <a:rPr sz="1082" spc="-4" dirty="0">
                <a:latin typeface="Calibri"/>
                <a:cs typeface="Calibri"/>
              </a:rPr>
              <a:t>MW</a:t>
            </a:r>
            <a:r>
              <a:rPr sz="1082" dirty="0">
                <a:latin typeface="Calibri"/>
                <a:cs typeface="Calibri"/>
              </a:rPr>
              <a:t>) D</a:t>
            </a:r>
            <a:r>
              <a:rPr sz="1082" spc="-4" dirty="0">
                <a:latin typeface="Calibri"/>
                <a:cs typeface="Calibri"/>
              </a:rPr>
              <a:t>e</a:t>
            </a:r>
            <a:r>
              <a:rPr sz="1082" dirty="0">
                <a:latin typeface="Calibri"/>
                <a:cs typeface="Calibri"/>
              </a:rPr>
              <a:t>si</a:t>
            </a:r>
            <a:r>
              <a:rPr sz="1082" spc="-4" dirty="0">
                <a:latin typeface="Calibri"/>
                <a:cs typeface="Calibri"/>
              </a:rPr>
              <a:t>g</a:t>
            </a:r>
            <a:r>
              <a:rPr sz="1082" spc="-8" dirty="0">
                <a:latin typeface="Calibri"/>
                <a:cs typeface="Calibri"/>
              </a:rPr>
              <a:t>n</a:t>
            </a:r>
            <a:r>
              <a:rPr sz="1082" dirty="0">
                <a:latin typeface="Calibri"/>
                <a:cs typeface="Calibri"/>
              </a:rPr>
              <a:t>-B</a:t>
            </a:r>
            <a:r>
              <a:rPr sz="1082" spc="-12" dirty="0">
                <a:latin typeface="Calibri"/>
                <a:cs typeface="Calibri"/>
              </a:rPr>
              <a:t>a</a:t>
            </a:r>
            <a:r>
              <a:rPr sz="1082" dirty="0">
                <a:latin typeface="Calibri"/>
                <a:cs typeface="Calibri"/>
              </a:rPr>
              <a:t>s</a:t>
            </a:r>
            <a:r>
              <a:rPr sz="1082" spc="-4" dirty="0">
                <a:latin typeface="Calibri"/>
                <a:cs typeface="Calibri"/>
              </a:rPr>
              <a:t>e</a:t>
            </a:r>
            <a:r>
              <a:rPr sz="1082" dirty="0">
                <a:latin typeface="Calibri"/>
                <a:cs typeface="Calibri"/>
              </a:rPr>
              <a:t>d</a:t>
            </a:r>
            <a:r>
              <a:rPr sz="1082" spc="-12" dirty="0">
                <a:latin typeface="Calibri"/>
                <a:cs typeface="Calibri"/>
              </a:rPr>
              <a:t> </a:t>
            </a:r>
            <a:r>
              <a:rPr sz="1082" spc="-4" dirty="0">
                <a:latin typeface="Calibri"/>
                <a:cs typeface="Calibri"/>
              </a:rPr>
              <a:t>Ce</a:t>
            </a:r>
            <a:r>
              <a:rPr sz="1082" dirty="0">
                <a:latin typeface="Calibri"/>
                <a:cs typeface="Calibri"/>
              </a:rPr>
              <a:t>r</a:t>
            </a:r>
            <a:r>
              <a:rPr sz="1082" spc="-4" dirty="0">
                <a:latin typeface="Calibri"/>
                <a:cs typeface="Calibri"/>
              </a:rPr>
              <a:t>t</a:t>
            </a:r>
            <a:r>
              <a:rPr sz="1082" dirty="0">
                <a:latin typeface="Calibri"/>
                <a:cs typeface="Calibri"/>
              </a:rPr>
              <a:t>ifi</a:t>
            </a:r>
            <a:r>
              <a:rPr sz="1082" spc="-15" dirty="0">
                <a:latin typeface="Calibri"/>
                <a:cs typeface="Calibri"/>
              </a:rPr>
              <a:t>c</a:t>
            </a:r>
            <a:r>
              <a:rPr sz="1082" spc="-4" dirty="0">
                <a:latin typeface="Calibri"/>
                <a:cs typeface="Calibri"/>
              </a:rPr>
              <a:t>at</a:t>
            </a:r>
            <a:r>
              <a:rPr sz="1082" dirty="0">
                <a:latin typeface="Calibri"/>
                <a:cs typeface="Calibri"/>
              </a:rPr>
              <a:t>ion</a:t>
            </a:r>
            <a:r>
              <a:rPr sz="1082" spc="-12" dirty="0">
                <a:latin typeface="Calibri"/>
                <a:cs typeface="Calibri"/>
              </a:rPr>
              <a:t> </a:t>
            </a:r>
            <a:r>
              <a:rPr sz="1082" spc="-4" dirty="0">
                <a:latin typeface="Calibri"/>
                <a:cs typeface="Calibri"/>
              </a:rPr>
              <a:t>Te</a:t>
            </a:r>
            <a:r>
              <a:rPr sz="1082" spc="-8" dirty="0">
                <a:latin typeface="Calibri"/>
                <a:cs typeface="Calibri"/>
              </a:rPr>
              <a:t>mp</a:t>
            </a:r>
            <a:r>
              <a:rPr sz="1082" dirty="0">
                <a:latin typeface="Calibri"/>
                <a:cs typeface="Calibri"/>
              </a:rPr>
              <a:t>l</a:t>
            </a:r>
            <a:r>
              <a:rPr sz="1082" spc="-4" dirty="0">
                <a:latin typeface="Calibri"/>
                <a:cs typeface="Calibri"/>
              </a:rPr>
              <a:t>ates</a:t>
            </a:r>
            <a:endParaRPr sz="1082" dirty="0">
              <a:latin typeface="Calibri"/>
              <a:cs typeface="Calibri"/>
            </a:endParaRPr>
          </a:p>
          <a:p>
            <a:pPr marL="8832" algn="ctr">
              <a:spcBef>
                <a:spcPts val="15"/>
              </a:spcBef>
            </a:pPr>
            <a:r>
              <a:rPr sz="1100" dirty="0">
                <a:latin typeface="Calibri"/>
                <a:cs typeface="Calibri"/>
              </a:rPr>
              <a:t>(</a:t>
            </a:r>
            <a:r>
              <a:rPr sz="1100" spc="-4" dirty="0">
                <a:latin typeface="Calibri"/>
                <a:cs typeface="Calibri"/>
              </a:rPr>
              <a:t>Appli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4" dirty="0">
                <a:latin typeface="Calibri"/>
                <a:cs typeface="Calibri"/>
              </a:rPr>
              <a:t>abl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4" dirty="0">
                <a:latin typeface="Calibri"/>
                <a:cs typeface="Calibri"/>
              </a:rPr>
              <a:t> </a:t>
            </a:r>
            <a:r>
              <a:rPr sz="1100" spc="-8" dirty="0">
                <a:latin typeface="Calibri"/>
                <a:cs typeface="Calibri"/>
              </a:rPr>
              <a:t>2</a:t>
            </a:r>
            <a:r>
              <a:rPr sz="1100" dirty="0">
                <a:latin typeface="Calibri"/>
                <a:cs typeface="Calibri"/>
              </a:rPr>
              <a:t>0</a:t>
            </a:r>
            <a:r>
              <a:rPr sz="1100" spc="-8" dirty="0">
                <a:latin typeface="Calibri"/>
                <a:cs typeface="Calibri"/>
              </a:rPr>
              <a:t>1</a:t>
            </a:r>
            <a:r>
              <a:rPr sz="1100" dirty="0">
                <a:latin typeface="Calibri"/>
                <a:cs typeface="Calibri"/>
              </a:rPr>
              <a:t>8</a:t>
            </a:r>
            <a:r>
              <a:rPr sz="1100" spc="-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MY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a</a:t>
            </a:r>
            <a:r>
              <a:rPr sz="1100" spc="-1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4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ter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4" dirty="0">
                <a:latin typeface="Calibri"/>
                <a:cs typeface="Calibri"/>
              </a:rPr>
              <a:t>a</a:t>
            </a:r>
            <a:r>
              <a:rPr sz="1100" spc="-8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4" dirty="0">
                <a:latin typeface="Calibri"/>
                <a:cs typeface="Calibri"/>
              </a:rPr>
              <a:t>ra</a:t>
            </a:r>
            <a:r>
              <a:rPr sz="1100" spc="-12" dirty="0">
                <a:latin typeface="Calibri"/>
                <a:cs typeface="Calibri"/>
              </a:rPr>
              <a:t>f</a:t>
            </a:r>
            <a:r>
              <a:rPr sz="1100" dirty="0">
                <a:latin typeface="Calibri"/>
                <a:cs typeface="Calibri"/>
              </a:rPr>
              <a:t>t)</a:t>
            </a: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spcBef>
                <a:spcPts val="32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9813" marR="131007" algn="just">
              <a:lnSpc>
                <a:spcPct val="101800"/>
              </a:lnSpc>
            </a:pPr>
            <a:r>
              <a:rPr sz="1100" spc="-4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RB </a:t>
            </a:r>
            <a:r>
              <a:rPr sz="1100" spc="-4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s </a:t>
            </a:r>
            <a:r>
              <a:rPr sz="1100" spc="-4" dirty="0">
                <a:latin typeface="Calibri"/>
                <a:cs typeface="Calibri"/>
              </a:rPr>
              <a:t>d</a:t>
            </a:r>
            <a:r>
              <a:rPr sz="1100" spc="-8" dirty="0">
                <a:latin typeface="Calibri"/>
                <a:cs typeface="Calibri"/>
              </a:rPr>
              <a:t>e</a:t>
            </a:r>
            <a:r>
              <a:rPr sz="1100" spc="4" dirty="0">
                <a:latin typeface="Calibri"/>
                <a:cs typeface="Calibri"/>
              </a:rPr>
              <a:t>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2" dirty="0">
                <a:latin typeface="Calibri"/>
                <a:cs typeface="Calibri"/>
              </a:rPr>
              <a:t>l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spc="-4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ed</a:t>
            </a:r>
            <a:r>
              <a:rPr sz="1100" spc="-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</a:t>
            </a:r>
            <a:r>
              <a:rPr sz="1100" spc="-4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2" dirty="0">
                <a:latin typeface="Calibri"/>
                <a:cs typeface="Calibri"/>
              </a:rPr>
              <a:t>a</a:t>
            </a:r>
            <a:r>
              <a:rPr sz="1100" spc="4" dirty="0">
                <a:latin typeface="Calibri"/>
                <a:cs typeface="Calibri"/>
              </a:rPr>
              <a:t>m</a:t>
            </a:r>
            <a:r>
              <a:rPr sz="1100" spc="-4" dirty="0">
                <a:latin typeface="Calibri"/>
                <a:cs typeface="Calibri"/>
              </a:rPr>
              <a:t>lin</a:t>
            </a:r>
            <a:r>
              <a:rPr sz="1100" dirty="0">
                <a:latin typeface="Calibri"/>
                <a:cs typeface="Calibri"/>
              </a:rPr>
              <a:t>ed</a:t>
            </a:r>
            <a:r>
              <a:rPr sz="1100" spc="-4" dirty="0">
                <a:latin typeface="Calibri"/>
                <a:cs typeface="Calibri"/>
              </a:rPr>
              <a:t> d</a:t>
            </a:r>
            <a:r>
              <a:rPr sz="1100" dirty="0">
                <a:latin typeface="Calibri"/>
                <a:cs typeface="Calibri"/>
              </a:rPr>
              <a:t>es</a:t>
            </a:r>
            <a:r>
              <a:rPr sz="1100" spc="-4" dirty="0">
                <a:latin typeface="Calibri"/>
                <a:cs typeface="Calibri"/>
              </a:rPr>
              <a:t>ign-ba</a:t>
            </a:r>
            <a:r>
              <a:rPr sz="1100" dirty="0">
                <a:latin typeface="Calibri"/>
                <a:cs typeface="Calibri"/>
              </a:rPr>
              <a:t>sed</a:t>
            </a:r>
            <a:r>
              <a:rPr sz="1100" spc="-12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ce</a:t>
            </a:r>
            <a:r>
              <a:rPr sz="1100" spc="-4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if</a:t>
            </a:r>
            <a:r>
              <a:rPr sz="1100" spc="-12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4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i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4" dirty="0">
                <a:latin typeface="Calibri"/>
                <a:cs typeface="Calibri"/>
              </a:rPr>
              <a:t> p</a:t>
            </a:r>
            <a:r>
              <a:rPr sz="1100" spc="-12" dirty="0">
                <a:latin typeface="Calibri"/>
                <a:cs typeface="Calibri"/>
              </a:rPr>
              <a:t>r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8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ss </a:t>
            </a:r>
            <a:r>
              <a:rPr sz="1100" spc="-12" dirty="0">
                <a:latin typeface="Calibri"/>
                <a:cs typeface="Calibri"/>
              </a:rPr>
              <a:t>f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 </a:t>
            </a:r>
            <a:r>
              <a:rPr sz="1100" spc="-15" dirty="0">
                <a:latin typeface="Calibri"/>
                <a:cs typeface="Calibri"/>
              </a:rPr>
              <a:t>b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spc="-4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bui</a:t>
            </a:r>
            <a:r>
              <a:rPr sz="1100" spc="-12" dirty="0">
                <a:latin typeface="Calibri"/>
                <a:cs typeface="Calibri"/>
              </a:rPr>
              <a:t>l</a:t>
            </a:r>
            <a:r>
              <a:rPr sz="1100" spc="-4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s </a:t>
            </a:r>
            <a:r>
              <a:rPr sz="1100" spc="-8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spc="-12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if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-4" dirty="0">
                <a:latin typeface="Calibri"/>
                <a:cs typeface="Calibri"/>
              </a:rPr>
              <a:t> SI</a:t>
            </a:r>
            <a:r>
              <a:rPr sz="1100" dirty="0">
                <a:latin typeface="Calibri"/>
                <a:cs typeface="Calibri"/>
              </a:rPr>
              <a:t>MW </a:t>
            </a:r>
            <a:r>
              <a:rPr sz="1100" spc="-4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4" dirty="0">
                <a:latin typeface="Calibri"/>
                <a:cs typeface="Calibri"/>
              </a:rPr>
              <a:t> r</a:t>
            </a:r>
            <a:r>
              <a:rPr sz="1100" dirty="0">
                <a:latin typeface="Calibri"/>
                <a:cs typeface="Calibri"/>
              </a:rPr>
              <a:t>ece</a:t>
            </a:r>
            <a:r>
              <a:rPr sz="1100" spc="-12" dirty="0">
                <a:latin typeface="Calibri"/>
                <a:cs typeface="Calibri"/>
              </a:rPr>
              <a:t>i</a:t>
            </a:r>
            <a:r>
              <a:rPr sz="1100" spc="4" dirty="0">
                <a:latin typeface="Calibri"/>
                <a:cs typeface="Calibri"/>
              </a:rPr>
              <a:t>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Calif</a:t>
            </a:r>
            <a:r>
              <a:rPr sz="1100" spc="-8" dirty="0">
                <a:latin typeface="Calibri"/>
                <a:cs typeface="Calibri"/>
              </a:rPr>
              <a:t>o</a:t>
            </a:r>
            <a:r>
              <a:rPr sz="1100" spc="-4" dirty="0">
                <a:latin typeface="Calibri"/>
                <a:cs typeface="Calibri"/>
              </a:rPr>
              <a:t>rni</a:t>
            </a:r>
            <a:r>
              <a:rPr sz="1100" dirty="0">
                <a:latin typeface="Calibri"/>
                <a:cs typeface="Calibri"/>
              </a:rPr>
              <a:t>a E</a:t>
            </a:r>
            <a:r>
              <a:rPr sz="1100" spc="-12" dirty="0">
                <a:latin typeface="Calibri"/>
                <a:cs typeface="Calibri"/>
              </a:rPr>
              <a:t>x</a:t>
            </a:r>
            <a:r>
              <a:rPr sz="1100" spc="-8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4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i</a:t>
            </a:r>
            <a:r>
              <a:rPr sz="1100" spc="4" dirty="0">
                <a:latin typeface="Calibri"/>
                <a:cs typeface="Calibri"/>
              </a:rPr>
              <a:t>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4" dirty="0">
                <a:latin typeface="Calibri"/>
                <a:cs typeface="Calibri"/>
              </a:rPr>
              <a:t>rd</a:t>
            </a:r>
            <a:r>
              <a:rPr sz="1100" dirty="0">
                <a:latin typeface="Calibri"/>
                <a:cs typeface="Calibri"/>
              </a:rPr>
              <a:t>er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(EO). 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Sp</a:t>
            </a:r>
            <a:r>
              <a:rPr sz="1100" dirty="0">
                <a:latin typeface="Calibri"/>
                <a:cs typeface="Calibri"/>
              </a:rPr>
              <a:t>ec</a:t>
            </a:r>
            <a:r>
              <a:rPr sz="1100" spc="-4" dirty="0">
                <a:latin typeface="Calibri"/>
                <a:cs typeface="Calibri"/>
              </a:rPr>
              <a:t>ifi</a:t>
            </a:r>
            <a:r>
              <a:rPr sz="1100" spc="-12" dirty="0">
                <a:latin typeface="Calibri"/>
                <a:cs typeface="Calibri"/>
              </a:rPr>
              <a:t>c</a:t>
            </a:r>
            <a:r>
              <a:rPr sz="1100" spc="-4" dirty="0">
                <a:latin typeface="Calibri"/>
                <a:cs typeface="Calibri"/>
              </a:rPr>
              <a:t>all</a:t>
            </a:r>
            <a:r>
              <a:rPr sz="1100" dirty="0">
                <a:latin typeface="Calibri"/>
                <a:cs typeface="Calibri"/>
              </a:rPr>
              <a:t>y, </a:t>
            </a:r>
            <a:r>
              <a:rPr sz="1100" spc="-4" dirty="0">
                <a:latin typeface="Calibri"/>
                <a:cs typeface="Calibri"/>
              </a:rPr>
              <a:t>b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spc="-12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build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4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12" dirty="0">
                <a:latin typeface="Calibri"/>
                <a:cs typeface="Calibri"/>
              </a:rPr>
              <a:t>a</a:t>
            </a:r>
            <a:r>
              <a:rPr sz="1100" spc="-4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se</a:t>
            </a:r>
            <a:r>
              <a:rPr sz="1100" spc="-4" dirty="0">
                <a:latin typeface="Calibri"/>
                <a:cs typeface="Calibri"/>
              </a:rPr>
              <a:t>l</a:t>
            </a:r>
            <a:r>
              <a:rPr sz="1100" dirty="0">
                <a:latin typeface="Calibri"/>
                <a:cs typeface="Calibri"/>
              </a:rPr>
              <a:t>l </a:t>
            </a:r>
            <a:r>
              <a:rPr sz="1100" spc="-4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12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Calif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4" dirty="0">
                <a:latin typeface="Calibri"/>
                <a:cs typeface="Calibri"/>
              </a:rPr>
              <a:t>rnia 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4" dirty="0">
                <a:latin typeface="Calibri"/>
                <a:cs typeface="Calibri"/>
              </a:rPr>
              <a:t>h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spc="-4" dirty="0">
                <a:latin typeface="Calibri"/>
                <a:cs typeface="Calibri"/>
              </a:rPr>
              <a:t>ul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4" dirty="0">
                <a:latin typeface="Calibri"/>
                <a:cs typeface="Calibri"/>
              </a:rPr>
              <a:t> f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spc="-4" dirty="0">
                <a:latin typeface="Calibri"/>
                <a:cs typeface="Calibri"/>
              </a:rPr>
              <a:t>l</a:t>
            </a:r>
            <a:r>
              <a:rPr sz="1100" spc="-12" dirty="0">
                <a:latin typeface="Calibri"/>
                <a:cs typeface="Calibri"/>
              </a:rPr>
              <a:t>l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spc="-4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spc="-12" dirty="0">
                <a:latin typeface="Calibri"/>
                <a:cs typeface="Calibri"/>
              </a:rPr>
              <a:t>f</a:t>
            </a:r>
            <a:r>
              <a:rPr sz="1100" spc="-8" dirty="0">
                <a:latin typeface="Calibri"/>
                <a:cs typeface="Calibri"/>
              </a:rPr>
              <a:t>o</a:t>
            </a:r>
            <a:r>
              <a:rPr sz="1100" spc="-4" dirty="0">
                <a:latin typeface="Calibri"/>
                <a:cs typeface="Calibri"/>
              </a:rPr>
              <a:t>ll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4" dirty="0">
                <a:latin typeface="Calibri"/>
                <a:cs typeface="Calibri"/>
              </a:rPr>
              <a:t>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12" dirty="0">
                <a:latin typeface="Calibri"/>
                <a:cs typeface="Calibri"/>
              </a:rPr>
              <a:t> 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spc="-4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i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spc="-4" dirty="0">
                <a:latin typeface="Calibri"/>
                <a:cs typeface="Calibri"/>
              </a:rPr>
              <a:t>n</a:t>
            </a:r>
            <a:r>
              <a:rPr sz="1100" spc="-12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:</a:t>
            </a: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spcBef>
                <a:spcPts val="8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9813"/>
            <a:r>
              <a:rPr sz="1100" u="sng" dirty="0">
                <a:latin typeface="Calibri"/>
                <a:cs typeface="Calibri"/>
              </a:rPr>
              <a:t>O</a:t>
            </a:r>
            <a:r>
              <a:rPr sz="1100" u="sng" spc="-4" dirty="0">
                <a:latin typeface="Calibri"/>
                <a:cs typeface="Calibri"/>
              </a:rPr>
              <a:t>p</a:t>
            </a:r>
            <a:r>
              <a:rPr sz="1100" u="sng" dirty="0">
                <a:latin typeface="Calibri"/>
                <a:cs typeface="Calibri"/>
              </a:rPr>
              <a:t>t</a:t>
            </a:r>
            <a:r>
              <a:rPr sz="1100" u="sng" spc="-4" dirty="0">
                <a:latin typeface="Calibri"/>
                <a:cs typeface="Calibri"/>
              </a:rPr>
              <a:t>i</a:t>
            </a:r>
            <a:r>
              <a:rPr sz="1100" u="sng" spc="4" dirty="0">
                <a:latin typeface="Calibri"/>
                <a:cs typeface="Calibri"/>
              </a:rPr>
              <a:t>o</a:t>
            </a:r>
            <a:r>
              <a:rPr sz="1100" u="sng" dirty="0">
                <a:latin typeface="Calibri"/>
                <a:cs typeface="Calibri"/>
              </a:rPr>
              <a:t>n</a:t>
            </a:r>
            <a:r>
              <a:rPr sz="1100" u="sng" spc="-12" dirty="0">
                <a:latin typeface="Calibri"/>
                <a:cs typeface="Calibri"/>
              </a:rPr>
              <a:t> </a:t>
            </a:r>
            <a:r>
              <a:rPr sz="1100" u="sng" dirty="0">
                <a:latin typeface="Calibri"/>
                <a:cs typeface="Calibri"/>
              </a:rPr>
              <a:t>1</a:t>
            </a:r>
            <a:r>
              <a:rPr sz="1100" u="sng" spc="4" dirty="0">
                <a:latin typeface="Calibri"/>
                <a:cs typeface="Calibri"/>
              </a:rPr>
              <a:t> </a:t>
            </a:r>
            <a:r>
              <a:rPr sz="1100" u="sng" dirty="0">
                <a:latin typeface="Calibri"/>
                <a:cs typeface="Calibri"/>
              </a:rPr>
              <a:t>-</a:t>
            </a:r>
            <a:r>
              <a:rPr sz="1100" u="sng" spc="-4" dirty="0">
                <a:latin typeface="Calibri"/>
                <a:cs typeface="Calibri"/>
              </a:rPr>
              <a:t> </a:t>
            </a:r>
            <a:r>
              <a:rPr sz="1100" u="sng" dirty="0">
                <a:latin typeface="Calibri"/>
                <a:cs typeface="Calibri"/>
              </a:rPr>
              <a:t>O</a:t>
            </a:r>
            <a:r>
              <a:rPr sz="1100" u="sng" spc="-15" dirty="0">
                <a:latin typeface="Calibri"/>
                <a:cs typeface="Calibri"/>
              </a:rPr>
              <a:t>n</a:t>
            </a:r>
            <a:r>
              <a:rPr sz="1100" u="sng" dirty="0">
                <a:latin typeface="Calibri"/>
                <a:cs typeface="Calibri"/>
              </a:rPr>
              <a:t>e</a:t>
            </a:r>
            <a:r>
              <a:rPr sz="1100" u="sng" spc="-4" dirty="0">
                <a:latin typeface="Calibri"/>
                <a:cs typeface="Calibri"/>
              </a:rPr>
              <a:t>-</a:t>
            </a:r>
            <a:r>
              <a:rPr sz="1100" u="sng" dirty="0">
                <a:latin typeface="Calibri"/>
                <a:cs typeface="Calibri"/>
              </a:rPr>
              <a:t>step</a:t>
            </a:r>
            <a:r>
              <a:rPr sz="1100" u="sng" spc="-15" dirty="0">
                <a:latin typeface="Calibri"/>
                <a:cs typeface="Calibri"/>
              </a:rPr>
              <a:t> </a:t>
            </a:r>
            <a:r>
              <a:rPr sz="1100" u="sng" spc="-8" dirty="0">
                <a:latin typeface="Calibri"/>
                <a:cs typeface="Calibri"/>
              </a:rPr>
              <a:t>D</a:t>
            </a:r>
            <a:r>
              <a:rPr sz="1100" u="sng" dirty="0">
                <a:latin typeface="Calibri"/>
                <a:cs typeface="Calibri"/>
              </a:rPr>
              <a:t>es</a:t>
            </a:r>
            <a:r>
              <a:rPr sz="1100" u="sng" spc="-4" dirty="0">
                <a:latin typeface="Calibri"/>
                <a:cs typeface="Calibri"/>
              </a:rPr>
              <a:t>ign-Ba</a:t>
            </a:r>
            <a:r>
              <a:rPr sz="1100" u="sng" dirty="0">
                <a:latin typeface="Calibri"/>
                <a:cs typeface="Calibri"/>
              </a:rPr>
              <a:t>sed</a:t>
            </a:r>
            <a:r>
              <a:rPr sz="1100" u="sng" spc="-4" dirty="0">
                <a:latin typeface="Calibri"/>
                <a:cs typeface="Calibri"/>
              </a:rPr>
              <a:t> C</a:t>
            </a:r>
            <a:r>
              <a:rPr sz="1100" u="sng" dirty="0">
                <a:latin typeface="Calibri"/>
                <a:cs typeface="Calibri"/>
              </a:rPr>
              <a:t>e</a:t>
            </a:r>
            <a:r>
              <a:rPr sz="1100" u="sng" spc="-12" dirty="0">
                <a:latin typeface="Calibri"/>
                <a:cs typeface="Calibri"/>
              </a:rPr>
              <a:t>r</a:t>
            </a:r>
            <a:r>
              <a:rPr sz="1100" u="sng" dirty="0">
                <a:latin typeface="Calibri"/>
                <a:cs typeface="Calibri"/>
              </a:rPr>
              <a:t>t</a:t>
            </a:r>
            <a:r>
              <a:rPr sz="1100" u="sng" spc="-4" dirty="0">
                <a:latin typeface="Calibri"/>
                <a:cs typeface="Calibri"/>
              </a:rPr>
              <a:t>ifi</a:t>
            </a:r>
            <a:r>
              <a:rPr sz="1100" u="sng" dirty="0">
                <a:latin typeface="Calibri"/>
                <a:cs typeface="Calibri"/>
              </a:rPr>
              <a:t>c</a:t>
            </a:r>
            <a:r>
              <a:rPr sz="1100" u="sng" spc="-4" dirty="0">
                <a:latin typeface="Calibri"/>
                <a:cs typeface="Calibri"/>
              </a:rPr>
              <a:t>a</a:t>
            </a:r>
            <a:r>
              <a:rPr sz="1100" u="sng" dirty="0">
                <a:latin typeface="Calibri"/>
                <a:cs typeface="Calibri"/>
              </a:rPr>
              <a:t>t</a:t>
            </a:r>
            <a:r>
              <a:rPr sz="1100" u="sng" spc="-12" dirty="0">
                <a:latin typeface="Calibri"/>
                <a:cs typeface="Calibri"/>
              </a:rPr>
              <a:t>i</a:t>
            </a:r>
            <a:r>
              <a:rPr sz="1100" u="sng" spc="4" dirty="0">
                <a:latin typeface="Calibri"/>
                <a:cs typeface="Calibri"/>
              </a:rPr>
              <a:t>o</a:t>
            </a:r>
            <a:r>
              <a:rPr sz="1100" u="sng" dirty="0">
                <a:latin typeface="Calibri"/>
                <a:cs typeface="Calibri"/>
              </a:rPr>
              <a:t>n</a:t>
            </a:r>
            <a:r>
              <a:rPr sz="1100" u="sng" spc="-12" dirty="0">
                <a:latin typeface="Calibri"/>
                <a:cs typeface="Calibri"/>
              </a:rPr>
              <a:t> </a:t>
            </a:r>
            <a:r>
              <a:rPr sz="1100" u="sng" spc="4" dirty="0">
                <a:latin typeface="Calibri"/>
                <a:cs typeface="Calibri"/>
              </a:rPr>
              <a:t>P</a:t>
            </a:r>
            <a:r>
              <a:rPr sz="1100" u="sng" spc="-4" dirty="0">
                <a:latin typeface="Calibri"/>
                <a:cs typeface="Calibri"/>
              </a:rPr>
              <a:t>r</a:t>
            </a:r>
            <a:r>
              <a:rPr sz="1100" u="sng" spc="-8" dirty="0">
                <a:latin typeface="Calibri"/>
                <a:cs typeface="Calibri"/>
              </a:rPr>
              <a:t>o</a:t>
            </a:r>
            <a:r>
              <a:rPr sz="1100" u="sng" dirty="0">
                <a:latin typeface="Calibri"/>
                <a:cs typeface="Calibri"/>
              </a:rPr>
              <a:t>ce</a:t>
            </a:r>
            <a:r>
              <a:rPr sz="1100" u="sng" spc="-12" dirty="0">
                <a:latin typeface="Calibri"/>
                <a:cs typeface="Calibri"/>
              </a:rPr>
              <a:t>s</a:t>
            </a:r>
            <a:r>
              <a:rPr sz="1100" u="sng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:</a:t>
            </a:r>
          </a:p>
          <a:p>
            <a:pPr marL="9813" marR="106965">
              <a:lnSpc>
                <a:spcPts val="1035"/>
              </a:lnSpc>
              <a:spcBef>
                <a:spcPts val="31"/>
              </a:spcBef>
            </a:pPr>
            <a:r>
              <a:rPr sz="1100" spc="-4" dirty="0">
                <a:latin typeface="Calibri"/>
                <a:cs typeface="Calibri"/>
              </a:rPr>
              <a:t>B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spc="-4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build</a:t>
            </a:r>
            <a:r>
              <a:rPr sz="1100" dirty="0">
                <a:latin typeface="Calibri"/>
                <a:cs typeface="Calibri"/>
              </a:rPr>
              <a:t>er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N</a:t>
            </a:r>
            <a:r>
              <a:rPr sz="1100" spc="-8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MA </a:t>
            </a:r>
            <a:r>
              <a:rPr sz="1100" spc="-4" dirty="0">
                <a:latin typeface="Calibri"/>
                <a:cs typeface="Calibri"/>
              </a:rPr>
              <a:t>a</a:t>
            </a:r>
            <a:r>
              <a:rPr sz="1100" spc="-12" dirty="0">
                <a:latin typeface="Calibri"/>
                <a:cs typeface="Calibri"/>
              </a:rPr>
              <a:t>c</a:t>
            </a:r>
            <a:r>
              <a:rPr sz="1100" spc="-8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4" dirty="0">
                <a:latin typeface="Calibri"/>
                <a:cs typeface="Calibri"/>
              </a:rPr>
              <a:t> 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r </a:t>
            </a:r>
            <a:r>
              <a:rPr sz="1100" spc="-1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" dirty="0">
                <a:latin typeface="Calibri"/>
                <a:cs typeface="Calibri"/>
              </a:rPr>
              <a:t>half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spc="4" dirty="0">
                <a:latin typeface="Calibri"/>
                <a:cs typeface="Calibri"/>
              </a:rPr>
              <a:t>m</a:t>
            </a:r>
            <a:r>
              <a:rPr sz="1100" spc="-4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st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spc="-12" dirty="0">
                <a:latin typeface="Calibri"/>
                <a:cs typeface="Calibri"/>
              </a:rPr>
              <a:t>s</a:t>
            </a:r>
            <a:r>
              <a:rPr sz="1100" spc="-4" dirty="0">
                <a:latin typeface="Calibri"/>
                <a:cs typeface="Calibri"/>
              </a:rPr>
              <a:t>ub</a:t>
            </a:r>
            <a:r>
              <a:rPr sz="1100" spc="4" dirty="0">
                <a:latin typeface="Calibri"/>
                <a:cs typeface="Calibri"/>
              </a:rPr>
              <a:t>m</a:t>
            </a:r>
            <a:r>
              <a:rPr sz="1100" spc="-4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4" dirty="0">
                <a:latin typeface="Calibri"/>
                <a:cs typeface="Calibri"/>
              </a:rPr>
              <a:t>ful</a:t>
            </a:r>
            <a:r>
              <a:rPr sz="1100" dirty="0">
                <a:latin typeface="Calibri"/>
                <a:cs typeface="Calibri"/>
              </a:rPr>
              <a:t>l </a:t>
            </a:r>
            <a:r>
              <a:rPr sz="1100" spc="-4" dirty="0">
                <a:latin typeface="Calibri"/>
                <a:cs typeface="Calibri"/>
              </a:rPr>
              <a:t>appli</a:t>
            </a:r>
            <a:r>
              <a:rPr sz="1100" spc="4" dirty="0">
                <a:latin typeface="Calibri"/>
                <a:cs typeface="Calibri"/>
              </a:rPr>
              <a:t>c</a:t>
            </a:r>
            <a:r>
              <a:rPr sz="1100" spc="-12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i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12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4" dirty="0">
                <a:latin typeface="Calibri"/>
                <a:cs typeface="Calibri"/>
              </a:rPr>
              <a:t> r</a:t>
            </a:r>
            <a:r>
              <a:rPr sz="1100" dirty="0">
                <a:latin typeface="Calibri"/>
                <a:cs typeface="Calibri"/>
              </a:rPr>
              <a:t>ece</a:t>
            </a:r>
            <a:r>
              <a:rPr sz="1100" spc="-12" dirty="0">
                <a:latin typeface="Calibri"/>
                <a:cs typeface="Calibri"/>
              </a:rPr>
              <a:t>i</a:t>
            </a:r>
            <a:r>
              <a:rPr sz="1100" spc="4" dirty="0">
                <a:latin typeface="Calibri"/>
                <a:cs typeface="Calibri"/>
              </a:rPr>
              <a:t>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EO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" dirty="0">
                <a:latin typeface="Calibri"/>
                <a:cs typeface="Calibri"/>
              </a:rPr>
              <a:t>f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spc="-12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e 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spc="-4" dirty="0">
                <a:latin typeface="Calibri"/>
                <a:cs typeface="Calibri"/>
              </a:rPr>
              <a:t>ff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" dirty="0">
                <a:latin typeface="Calibri"/>
                <a:cs typeface="Calibri"/>
              </a:rPr>
              <a:t>rin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4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b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spc="-4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ts </a:t>
            </a:r>
            <a:r>
              <a:rPr sz="1100" spc="-12" dirty="0">
                <a:latin typeface="Calibri"/>
                <a:cs typeface="Calibri"/>
              </a:rPr>
              <a:t>f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 </a:t>
            </a:r>
            <a:r>
              <a:rPr sz="1100" spc="-12" dirty="0">
                <a:latin typeface="Calibri"/>
                <a:cs typeface="Calibri"/>
              </a:rPr>
              <a:t>s</a:t>
            </a:r>
            <a:r>
              <a:rPr sz="1100" spc="-4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4" dirty="0">
                <a:latin typeface="Calibri"/>
                <a:cs typeface="Calibri"/>
              </a:rPr>
              <a:t> C</a:t>
            </a:r>
            <a:r>
              <a:rPr sz="1100" spc="-12" dirty="0">
                <a:latin typeface="Calibri"/>
                <a:cs typeface="Calibri"/>
              </a:rPr>
              <a:t>a</a:t>
            </a:r>
            <a:r>
              <a:rPr sz="1100" spc="-4" dirty="0">
                <a:latin typeface="Calibri"/>
                <a:cs typeface="Calibri"/>
              </a:rPr>
              <a:t>lif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spc="-4" dirty="0">
                <a:latin typeface="Calibri"/>
                <a:cs typeface="Calibri"/>
              </a:rPr>
              <a:t>rnia</a:t>
            </a:r>
            <a:r>
              <a:rPr sz="1100" dirty="0">
                <a:latin typeface="Calibri"/>
                <a:cs typeface="Calibri"/>
              </a:rPr>
              <a:t>. </a:t>
            </a:r>
            <a:r>
              <a:rPr sz="1100" spc="-4" dirty="0">
                <a:latin typeface="Calibri"/>
                <a:cs typeface="Calibri"/>
              </a:rPr>
              <a:t> </a:t>
            </a:r>
            <a:r>
              <a:rPr sz="1100" spc="4" dirty="0">
                <a:latin typeface="Calibri"/>
                <a:cs typeface="Calibri"/>
              </a:rPr>
              <a:t>P</a:t>
            </a:r>
            <a:r>
              <a:rPr sz="1100" spc="-4" dirty="0">
                <a:latin typeface="Calibri"/>
                <a:cs typeface="Calibri"/>
              </a:rPr>
              <a:t>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" dirty="0">
                <a:latin typeface="Calibri"/>
                <a:cs typeface="Calibri"/>
              </a:rPr>
              <a:t>a</a:t>
            </a:r>
            <a:r>
              <a:rPr sz="1100" spc="-12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fin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4" dirty="0">
                <a:latin typeface="Calibri"/>
                <a:cs typeface="Calibri"/>
              </a:rPr>
              <a:t> li</a:t>
            </a:r>
            <a:r>
              <a:rPr sz="1100" dirty="0">
                <a:latin typeface="Calibri"/>
                <a:cs typeface="Calibri"/>
              </a:rPr>
              <a:t>sted</a:t>
            </a:r>
            <a:r>
              <a:rPr sz="1100" spc="-19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" dirty="0">
                <a:latin typeface="Calibri"/>
                <a:cs typeface="Calibri"/>
              </a:rPr>
              <a:t>l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d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15" dirty="0">
                <a:latin typeface="Calibri"/>
                <a:cs typeface="Calibri"/>
              </a:rPr>
              <a:t>u</a:t>
            </a:r>
            <a:r>
              <a:rPr sz="1100" spc="4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ts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ha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b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spc="-4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build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spc="4" dirty="0">
                <a:latin typeface="Calibri"/>
                <a:cs typeface="Calibri"/>
              </a:rPr>
              <a:t>m</a:t>
            </a:r>
            <a:r>
              <a:rPr sz="1100" spc="-4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st s</a:t>
            </a:r>
            <a:r>
              <a:rPr sz="1100" spc="-4" dirty="0">
                <a:latin typeface="Calibri"/>
                <a:cs typeface="Calibri"/>
              </a:rPr>
              <a:t>ub</a:t>
            </a:r>
            <a:r>
              <a:rPr sz="1100" spc="4" dirty="0">
                <a:latin typeface="Calibri"/>
                <a:cs typeface="Calibri"/>
              </a:rPr>
              <a:t>m</a:t>
            </a:r>
            <a:r>
              <a:rPr sz="1100" spc="-4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par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 t</a:t>
            </a:r>
            <a:r>
              <a:rPr sz="1100" spc="-15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spc="-12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if</a:t>
            </a:r>
            <a:r>
              <a:rPr sz="1100" spc="-12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4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i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4" dirty="0">
                <a:latin typeface="Calibri"/>
                <a:cs typeface="Calibri"/>
              </a:rPr>
              <a:t> appli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12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i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spc="-1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:</a:t>
            </a:r>
          </a:p>
          <a:p>
            <a:pPr>
              <a:spcBef>
                <a:spcPts val="42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539731" indent="-176639">
              <a:buFont typeface="Calibri"/>
              <a:buAutoNum type="arabicPeriod"/>
              <a:tabLst>
                <a:tab pos="540222" algn="l"/>
              </a:tabLst>
            </a:pPr>
            <a:r>
              <a:rPr sz="1100" spc="-4" dirty="0">
                <a:latin typeface="Calibri"/>
                <a:cs typeface="Calibri"/>
              </a:rPr>
              <a:t>Ful</a:t>
            </a:r>
            <a:r>
              <a:rPr sz="1100" dirty="0">
                <a:latin typeface="Calibri"/>
                <a:cs typeface="Calibri"/>
              </a:rPr>
              <a:t>l Des</a:t>
            </a:r>
            <a:r>
              <a:rPr sz="1100" spc="-4" dirty="0">
                <a:latin typeface="Calibri"/>
                <a:cs typeface="Calibri"/>
              </a:rPr>
              <a:t>ign-Ba</a:t>
            </a:r>
            <a:r>
              <a:rPr sz="1100" dirty="0">
                <a:latin typeface="Calibri"/>
                <a:cs typeface="Calibri"/>
              </a:rPr>
              <a:t>sed</a:t>
            </a:r>
            <a:r>
              <a:rPr sz="1100" spc="-12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if</a:t>
            </a:r>
            <a:r>
              <a:rPr sz="1100" spc="-12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4" dirty="0">
                <a:latin typeface="Calibri"/>
                <a:cs typeface="Calibri"/>
              </a:rPr>
              <a:t>a</a:t>
            </a:r>
            <a:r>
              <a:rPr sz="1100" spc="-8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i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4" dirty="0">
                <a:latin typeface="Calibri"/>
                <a:cs typeface="Calibri"/>
              </a:rPr>
              <a:t> Appli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4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2" dirty="0">
                <a:latin typeface="Calibri"/>
                <a:cs typeface="Calibri"/>
              </a:rPr>
              <a:t>i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</a:p>
          <a:p>
            <a:pPr marL="539731">
              <a:spcBef>
                <a:spcPts val="15"/>
              </a:spcBef>
            </a:pPr>
            <a:r>
              <a:rPr sz="1100" dirty="0">
                <a:latin typeface="Calibri"/>
                <a:cs typeface="Calibri"/>
              </a:rPr>
              <a:t>(</a:t>
            </a:r>
            <a:r>
              <a:rPr sz="1100" spc="-4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ee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A</a:t>
            </a:r>
            <a:r>
              <a:rPr sz="1100" spc="-8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15" dirty="0">
                <a:latin typeface="Calibri"/>
                <a:cs typeface="Calibri"/>
              </a:rPr>
              <a:t>h</a:t>
            </a:r>
            <a:r>
              <a:rPr sz="1100" spc="4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" dirty="0">
                <a:latin typeface="Calibri"/>
                <a:cs typeface="Calibri"/>
              </a:rPr>
              <a:t>n</a:t>
            </a:r>
            <a:r>
              <a:rPr sz="1100" spc="-8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spc="-8" dirty="0">
                <a:latin typeface="Calibri"/>
                <a:cs typeface="Calibri"/>
              </a:rPr>
              <a:t>“</a:t>
            </a:r>
            <a:r>
              <a:rPr sz="1100" dirty="0">
                <a:latin typeface="Calibri"/>
                <a:cs typeface="Calibri"/>
              </a:rPr>
              <a:t>DE</a:t>
            </a:r>
            <a:r>
              <a:rPr sz="1100" spc="-4" dirty="0">
                <a:latin typeface="Calibri"/>
                <a:cs typeface="Calibri"/>
              </a:rPr>
              <a:t>SIGN</a:t>
            </a:r>
            <a:r>
              <a:rPr sz="1100" spc="-12" dirty="0">
                <a:latin typeface="Calibri"/>
                <a:cs typeface="Calibri"/>
              </a:rPr>
              <a:t>-</a:t>
            </a:r>
            <a:r>
              <a:rPr sz="1100" spc="-4" dirty="0">
                <a:latin typeface="Calibri"/>
                <a:cs typeface="Calibri"/>
              </a:rPr>
              <a:t>BAS</a:t>
            </a:r>
            <a:r>
              <a:rPr sz="1100" dirty="0">
                <a:latin typeface="Calibri"/>
                <a:cs typeface="Calibri"/>
              </a:rPr>
              <a:t>ED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C</a:t>
            </a:r>
            <a:r>
              <a:rPr sz="1100" spc="-12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RT</a:t>
            </a:r>
            <a:r>
              <a:rPr sz="1100" spc="-4" dirty="0">
                <a:latin typeface="Calibri"/>
                <a:cs typeface="Calibri"/>
              </a:rPr>
              <a:t>IFICA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ON</a:t>
            </a:r>
            <a:r>
              <a:rPr sz="1100" spc="-4" dirty="0">
                <a:latin typeface="Calibri"/>
                <a:cs typeface="Calibri"/>
              </a:rPr>
              <a:t> </a:t>
            </a:r>
            <a:r>
              <a:rPr sz="1100" spc="-12" dirty="0">
                <a:latin typeface="Calibri"/>
                <a:cs typeface="Calibri"/>
              </a:rPr>
              <a:t>A</a:t>
            </a:r>
            <a:r>
              <a:rPr sz="1100" spc="-8" dirty="0">
                <a:latin typeface="Calibri"/>
                <a:cs typeface="Calibri"/>
              </a:rPr>
              <a:t>PP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4" dirty="0">
                <a:latin typeface="Calibri"/>
                <a:cs typeface="Calibri"/>
              </a:rPr>
              <a:t>ICA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4" dirty="0">
                <a:latin typeface="Calibri"/>
                <a:cs typeface="Calibri"/>
              </a:rPr>
              <a:t>N</a:t>
            </a:r>
            <a:r>
              <a:rPr sz="1100" spc="-8" dirty="0">
                <a:latin typeface="Calibri"/>
                <a:cs typeface="Calibri"/>
              </a:rPr>
              <a:t>”</a:t>
            </a:r>
            <a:r>
              <a:rPr sz="1100" dirty="0">
                <a:latin typeface="Calibri"/>
                <a:cs typeface="Calibri"/>
              </a:rPr>
              <a:t>)</a:t>
            </a:r>
          </a:p>
          <a:p>
            <a:pPr>
              <a:spcBef>
                <a:spcPts val="1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539731" marR="253183" indent="-176639">
              <a:lnSpc>
                <a:spcPct val="101800"/>
              </a:lnSpc>
              <a:buFont typeface="Calibri"/>
              <a:buAutoNum type="arabicPeriod" startAt="2"/>
              <a:tabLst>
                <a:tab pos="540222" algn="l"/>
              </a:tabLst>
            </a:pPr>
            <a:r>
              <a:rPr sz="1100" spc="-4" dirty="0">
                <a:latin typeface="Calibri"/>
                <a:cs typeface="Calibri"/>
              </a:rPr>
              <a:t>Sa</a:t>
            </a:r>
            <a:r>
              <a:rPr sz="1100" spc="4" dirty="0">
                <a:latin typeface="Calibri"/>
                <a:cs typeface="Calibri"/>
              </a:rPr>
              <a:t>m</a:t>
            </a:r>
            <a:r>
              <a:rPr sz="1100" spc="-4" dirty="0">
                <a:latin typeface="Calibri"/>
                <a:cs typeface="Calibri"/>
              </a:rPr>
              <a:t>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spc="-12" dirty="0">
                <a:latin typeface="Calibri"/>
                <a:cs typeface="Calibri"/>
              </a:rPr>
              <a:t>c</a:t>
            </a:r>
            <a:r>
              <a:rPr sz="1100" spc="-8" dirty="0">
                <a:latin typeface="Calibri"/>
                <a:cs typeface="Calibri"/>
              </a:rPr>
              <a:t>o</a:t>
            </a:r>
            <a:r>
              <a:rPr sz="1100" spc="4" dirty="0">
                <a:latin typeface="Calibri"/>
                <a:cs typeface="Calibri"/>
              </a:rPr>
              <a:t>m</a:t>
            </a:r>
            <a:r>
              <a:rPr sz="1100" spc="-4" dirty="0">
                <a:latin typeface="Calibri"/>
                <a:cs typeface="Calibri"/>
              </a:rPr>
              <a:t>bin</a:t>
            </a:r>
            <a:r>
              <a:rPr sz="1100" dirty="0">
                <a:latin typeface="Calibri"/>
                <a:cs typeface="Calibri"/>
              </a:rPr>
              <a:t>ed</a:t>
            </a:r>
            <a:r>
              <a:rPr sz="1100" spc="-4" dirty="0">
                <a:latin typeface="Calibri"/>
                <a:cs typeface="Calibri"/>
              </a:rPr>
              <a:t> U</a:t>
            </a:r>
            <a:r>
              <a:rPr sz="1100" dirty="0">
                <a:latin typeface="Calibri"/>
                <a:cs typeface="Calibri"/>
              </a:rPr>
              <a:t>. </a:t>
            </a:r>
            <a:r>
              <a:rPr sz="1100" spc="-4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. </a:t>
            </a:r>
            <a:r>
              <a:rPr sz="1100" spc="-12" dirty="0">
                <a:latin typeface="Calibri"/>
                <a:cs typeface="Calibri"/>
              </a:rPr>
              <a:t>C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spc="-12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st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Guard</a:t>
            </a:r>
            <a:r>
              <a:rPr sz="1100" spc="4" dirty="0">
                <a:latin typeface="Calibri"/>
                <a:cs typeface="Calibri"/>
              </a:rPr>
              <a:t>/</a:t>
            </a:r>
            <a:r>
              <a:rPr sz="1100" spc="-1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MM</a:t>
            </a:r>
            <a:r>
              <a:rPr sz="1100" spc="-12" dirty="0">
                <a:latin typeface="Calibri"/>
                <a:cs typeface="Calibri"/>
              </a:rPr>
              <a:t>A</a:t>
            </a:r>
            <a:r>
              <a:rPr sz="1100" spc="4" dirty="0">
                <a:latin typeface="Calibri"/>
                <a:cs typeface="Calibri"/>
              </a:rPr>
              <a:t>/</a:t>
            </a:r>
            <a:r>
              <a:rPr sz="1100" spc="-4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12" dirty="0">
                <a:latin typeface="Calibri"/>
                <a:cs typeface="Calibri"/>
              </a:rPr>
              <a:t>B</a:t>
            </a:r>
            <a:r>
              <a:rPr sz="1100" spc="4" dirty="0">
                <a:latin typeface="Calibri"/>
                <a:cs typeface="Calibri"/>
              </a:rPr>
              <a:t>/</a:t>
            </a:r>
            <a:r>
              <a:rPr sz="1100" spc="-12" dirty="0">
                <a:latin typeface="Calibri"/>
                <a:cs typeface="Calibri"/>
              </a:rPr>
              <a:t>E</a:t>
            </a:r>
            <a:r>
              <a:rPr sz="1100" spc="4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12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" dirty="0">
                <a:latin typeface="Calibri"/>
                <a:cs typeface="Calibri"/>
              </a:rPr>
              <a:t>m</a:t>
            </a:r>
            <a:r>
              <a:rPr sz="1100" spc="-4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ss</a:t>
            </a:r>
            <a:r>
              <a:rPr sz="1100" spc="-12" dirty="0">
                <a:latin typeface="Calibri"/>
                <a:cs typeface="Calibri"/>
              </a:rPr>
              <a:t>i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spc="-4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s </a:t>
            </a:r>
            <a:r>
              <a:rPr sz="1100" spc="-4" dirty="0">
                <a:latin typeface="Calibri"/>
                <a:cs typeface="Calibri"/>
              </a:rPr>
              <a:t>la</a:t>
            </a:r>
            <a:r>
              <a:rPr sz="1100" spc="-1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el </a:t>
            </a:r>
            <a:r>
              <a:rPr sz="1100" spc="-4" dirty="0">
                <a:latin typeface="Calibri"/>
                <a:cs typeface="Calibri"/>
              </a:rPr>
              <a:t>f</a:t>
            </a:r>
            <a:r>
              <a:rPr sz="1100" spc="-8" dirty="0">
                <a:latin typeface="Calibri"/>
                <a:cs typeface="Calibri"/>
              </a:rPr>
              <a:t>o</a:t>
            </a:r>
            <a:r>
              <a:rPr sz="1100" spc="-4" dirty="0">
                <a:latin typeface="Calibri"/>
                <a:cs typeface="Calibri"/>
              </a:rPr>
              <a:t>r</a:t>
            </a:r>
            <a:r>
              <a:rPr sz="1100" spc="4" dirty="0">
                <a:latin typeface="Calibri"/>
                <a:cs typeface="Calibri"/>
              </a:rPr>
              <a:t>m</a:t>
            </a:r>
            <a:r>
              <a:rPr sz="1100" spc="-12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spc="-8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8" dirty="0">
                <a:latin typeface="Calibri"/>
                <a:cs typeface="Calibri"/>
              </a:rPr>
              <a:t>m</a:t>
            </a:r>
            <a:r>
              <a:rPr sz="1100" spc="-4" dirty="0">
                <a:latin typeface="Calibri"/>
                <a:cs typeface="Calibri"/>
              </a:rPr>
              <a:t>pla</a:t>
            </a:r>
            <a:r>
              <a:rPr sz="1100" dirty="0">
                <a:latin typeface="Calibri"/>
                <a:cs typeface="Calibri"/>
              </a:rPr>
              <a:t>te (</a:t>
            </a:r>
            <a:r>
              <a:rPr sz="1100" spc="-4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ee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A</a:t>
            </a:r>
            <a:r>
              <a:rPr sz="1100" spc="-8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15" dirty="0">
                <a:latin typeface="Calibri"/>
                <a:cs typeface="Calibri"/>
              </a:rPr>
              <a:t>h</a:t>
            </a:r>
            <a:r>
              <a:rPr sz="1100" spc="4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" dirty="0">
                <a:latin typeface="Calibri"/>
                <a:cs typeface="Calibri"/>
              </a:rPr>
              <a:t>n</a:t>
            </a:r>
            <a:r>
              <a:rPr sz="1100" spc="-12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4" dirty="0">
                <a:latin typeface="Calibri"/>
                <a:cs typeface="Calibri"/>
              </a:rPr>
              <a:t> “</a:t>
            </a:r>
            <a:r>
              <a:rPr sz="1100" spc="-4" dirty="0">
                <a:latin typeface="Calibri"/>
                <a:cs typeface="Calibri"/>
              </a:rPr>
              <a:t>S</a:t>
            </a:r>
            <a:r>
              <a:rPr sz="1100" spc="-12" dirty="0">
                <a:latin typeface="Calibri"/>
                <a:cs typeface="Calibri"/>
              </a:rPr>
              <a:t>A</a:t>
            </a:r>
            <a:r>
              <a:rPr sz="1100" spc="-8" dirty="0">
                <a:latin typeface="Calibri"/>
                <a:cs typeface="Calibri"/>
              </a:rPr>
              <a:t>M</a:t>
            </a:r>
            <a:r>
              <a:rPr sz="1100" spc="4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LE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4" dirty="0">
                <a:latin typeface="Calibri"/>
                <a:cs typeface="Calibri"/>
              </a:rPr>
              <a:t>IF</a:t>
            </a:r>
            <a:r>
              <a:rPr sz="1100" dirty="0">
                <a:latin typeface="Calibri"/>
                <a:cs typeface="Calibri"/>
              </a:rPr>
              <a:t>OR</a:t>
            </a:r>
            <a:r>
              <a:rPr sz="1100" spc="-4" dirty="0">
                <a:latin typeface="Calibri"/>
                <a:cs typeface="Calibri"/>
              </a:rPr>
              <a:t>NI</a:t>
            </a:r>
            <a:r>
              <a:rPr sz="1100" dirty="0">
                <a:latin typeface="Calibri"/>
                <a:cs typeface="Calibri"/>
              </a:rPr>
              <a:t>A E</a:t>
            </a:r>
            <a:r>
              <a:rPr sz="1100" spc="-4" dirty="0">
                <a:latin typeface="Calibri"/>
                <a:cs typeface="Calibri"/>
              </a:rPr>
              <a:t>V</a:t>
            </a:r>
            <a:r>
              <a:rPr sz="1100" spc="-12" dirty="0">
                <a:latin typeface="Calibri"/>
                <a:cs typeface="Calibri"/>
              </a:rPr>
              <a:t>A</a:t>
            </a:r>
            <a:r>
              <a:rPr sz="1100" spc="4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OR</a:t>
            </a:r>
            <a:r>
              <a:rPr sz="1100" spc="-12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IV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EM</a:t>
            </a:r>
            <a:r>
              <a:rPr sz="1100" spc="-4" dirty="0">
                <a:latin typeface="Calibri"/>
                <a:cs typeface="Calibri"/>
              </a:rPr>
              <a:t>ISSI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4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12" dirty="0">
                <a:latin typeface="Calibri"/>
                <a:cs typeface="Calibri"/>
              </a:rPr>
              <a:t>A</a:t>
            </a:r>
            <a:r>
              <a:rPr sz="1100" spc="-4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8" dirty="0">
                <a:latin typeface="Calibri"/>
                <a:cs typeface="Calibri"/>
              </a:rPr>
              <a:t>L</a:t>
            </a:r>
            <a:r>
              <a:rPr sz="1100" spc="4" dirty="0">
                <a:latin typeface="Calibri"/>
                <a:cs typeface="Calibri"/>
              </a:rPr>
              <a:t>”</a:t>
            </a:r>
            <a:r>
              <a:rPr sz="1100" dirty="0">
                <a:latin typeface="Calibri"/>
                <a:cs typeface="Calibri"/>
              </a:rPr>
              <a:t>)</a:t>
            </a:r>
          </a:p>
          <a:p>
            <a:pPr>
              <a:spcBef>
                <a:spcPts val="25"/>
              </a:spcBef>
              <a:buFont typeface="Calibri"/>
              <a:buAutoNum type="arabicPeriod" startAt="2"/>
            </a:pPr>
            <a:endParaRPr sz="1100" dirty="0">
              <a:latin typeface="Times New Roman"/>
              <a:cs typeface="Times New Roman"/>
            </a:endParaRPr>
          </a:p>
          <a:p>
            <a:pPr marL="539731" indent="-176639">
              <a:buFont typeface="Calibri"/>
              <a:buAutoNum type="arabicPeriod" startAt="2"/>
              <a:tabLst>
                <a:tab pos="540222" algn="l"/>
              </a:tabLst>
            </a:pPr>
            <a:r>
              <a:rPr sz="1100" spc="-4" dirty="0">
                <a:latin typeface="Calibri"/>
                <a:cs typeface="Calibri"/>
              </a:rPr>
              <a:t>Sa</a:t>
            </a:r>
            <a:r>
              <a:rPr sz="1100" spc="4" dirty="0">
                <a:latin typeface="Calibri"/>
                <a:cs typeface="Calibri"/>
              </a:rPr>
              <a:t>m</a:t>
            </a:r>
            <a:r>
              <a:rPr sz="1100" spc="-4" dirty="0">
                <a:latin typeface="Calibri"/>
                <a:cs typeface="Calibri"/>
              </a:rPr>
              <a:t>pl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Cali</a:t>
            </a:r>
            <a:r>
              <a:rPr sz="1100" spc="-12" dirty="0">
                <a:latin typeface="Calibri"/>
                <a:cs typeface="Calibri"/>
              </a:rPr>
              <a:t>f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spc="-4" dirty="0">
                <a:latin typeface="Calibri"/>
                <a:cs typeface="Calibri"/>
              </a:rPr>
              <a:t>rni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" dirty="0">
                <a:latin typeface="Calibri"/>
                <a:cs typeface="Calibri"/>
              </a:rPr>
              <a:t>m</a:t>
            </a:r>
            <a:r>
              <a:rPr sz="1100" spc="-4" dirty="0">
                <a:latin typeface="Calibri"/>
                <a:cs typeface="Calibri"/>
              </a:rPr>
              <a:t>i</a:t>
            </a:r>
            <a:r>
              <a:rPr sz="1100" spc="-12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4" dirty="0">
                <a:latin typeface="Calibri"/>
                <a:cs typeface="Calibri"/>
              </a:rPr>
              <a:t>i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spc="-1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s w</a:t>
            </a:r>
            <a:r>
              <a:rPr sz="1100" spc="-4" dirty="0">
                <a:latin typeface="Calibri"/>
                <a:cs typeface="Calibri"/>
              </a:rPr>
              <a:t>arran</a:t>
            </a:r>
            <a:r>
              <a:rPr sz="1100" spc="-8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y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8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8" dirty="0">
                <a:latin typeface="Calibri"/>
                <a:cs typeface="Calibri"/>
              </a:rPr>
              <a:t>e</a:t>
            </a:r>
            <a:r>
              <a:rPr sz="1100" spc="4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8" dirty="0">
                <a:latin typeface="Calibri"/>
                <a:cs typeface="Calibri"/>
              </a:rPr>
              <a:t>e</a:t>
            </a:r>
            <a:r>
              <a:rPr sz="1100" spc="4" dirty="0">
                <a:latin typeface="Calibri"/>
                <a:cs typeface="Calibri"/>
              </a:rPr>
              <a:t>m</a:t>
            </a:r>
            <a:r>
              <a:rPr sz="1100" spc="-15" dirty="0">
                <a:latin typeface="Calibri"/>
                <a:cs typeface="Calibri"/>
              </a:rPr>
              <a:t>p</a:t>
            </a:r>
            <a:r>
              <a:rPr sz="1100" spc="-4" dirty="0">
                <a:latin typeface="Calibri"/>
                <a:cs typeface="Calibri"/>
              </a:rPr>
              <a:t>la</a:t>
            </a:r>
            <a:r>
              <a:rPr sz="1100" dirty="0">
                <a:latin typeface="Calibri"/>
                <a:cs typeface="Calibri"/>
              </a:rPr>
              <a:t>te</a:t>
            </a:r>
          </a:p>
          <a:p>
            <a:pPr marL="539731" marR="595176">
              <a:lnSpc>
                <a:spcPct val="101800"/>
              </a:lnSpc>
            </a:pPr>
            <a:r>
              <a:rPr sz="1100" dirty="0">
                <a:latin typeface="Calibri"/>
                <a:cs typeface="Calibri"/>
              </a:rPr>
              <a:t>(</a:t>
            </a:r>
            <a:r>
              <a:rPr sz="1100" spc="-4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ee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A</a:t>
            </a:r>
            <a:r>
              <a:rPr sz="1100" spc="-8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15" dirty="0">
                <a:latin typeface="Calibri"/>
                <a:cs typeface="Calibri"/>
              </a:rPr>
              <a:t>h</a:t>
            </a:r>
            <a:r>
              <a:rPr sz="1100" spc="4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" dirty="0">
                <a:latin typeface="Calibri"/>
                <a:cs typeface="Calibri"/>
              </a:rPr>
              <a:t>n</a:t>
            </a:r>
            <a:r>
              <a:rPr sz="1100" spc="-12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spc="-8" dirty="0">
                <a:latin typeface="Calibri"/>
                <a:cs typeface="Calibri"/>
              </a:rPr>
              <a:t>“</a:t>
            </a:r>
            <a:r>
              <a:rPr sz="1100" spc="-4" dirty="0">
                <a:latin typeface="Calibri"/>
                <a:cs typeface="Calibri"/>
              </a:rPr>
              <a:t>CA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4" dirty="0">
                <a:latin typeface="Calibri"/>
                <a:cs typeface="Calibri"/>
              </a:rPr>
              <a:t>IF</a:t>
            </a:r>
            <a:r>
              <a:rPr sz="1100" spc="-12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4" dirty="0">
                <a:latin typeface="Calibri"/>
                <a:cs typeface="Calibri"/>
              </a:rPr>
              <a:t>NI</a:t>
            </a:r>
            <a:r>
              <a:rPr sz="1100" dirty="0">
                <a:latin typeface="Calibri"/>
                <a:cs typeface="Calibri"/>
              </a:rPr>
              <a:t>A E</a:t>
            </a:r>
            <a:r>
              <a:rPr sz="1100" spc="-4" dirty="0">
                <a:latin typeface="Calibri"/>
                <a:cs typeface="Calibri"/>
              </a:rPr>
              <a:t>VA</a:t>
            </a:r>
            <a:r>
              <a:rPr sz="1100" spc="4" dirty="0">
                <a:latin typeface="Calibri"/>
                <a:cs typeface="Calibri"/>
              </a:rPr>
              <a:t>P</a:t>
            </a:r>
            <a:r>
              <a:rPr sz="1100" spc="-12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4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IV</a:t>
            </a:r>
            <a:r>
              <a:rPr sz="1100" dirty="0">
                <a:latin typeface="Calibri"/>
                <a:cs typeface="Calibri"/>
              </a:rPr>
              <a:t>E </a:t>
            </a:r>
            <a:r>
              <a:rPr sz="1100" spc="-12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-4" dirty="0">
                <a:latin typeface="Calibri"/>
                <a:cs typeface="Calibri"/>
              </a:rPr>
              <a:t>ISS</a:t>
            </a:r>
            <a:r>
              <a:rPr sz="1100" spc="-12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ON</a:t>
            </a:r>
            <a:r>
              <a:rPr sz="1100" spc="-4" dirty="0">
                <a:latin typeface="Calibri"/>
                <a:cs typeface="Calibri"/>
              </a:rPr>
              <a:t> C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4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TR</a:t>
            </a:r>
            <a:r>
              <a:rPr sz="1100" spc="-12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4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RR</a:t>
            </a:r>
            <a:r>
              <a:rPr sz="1100" spc="-4" dirty="0">
                <a:latin typeface="Calibri"/>
                <a:cs typeface="Calibri"/>
              </a:rPr>
              <a:t>AN</a:t>
            </a:r>
            <a:r>
              <a:rPr sz="1100" spc="-8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Y </a:t>
            </a:r>
            <a:r>
              <a:rPr sz="1100" spc="-4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TE</a:t>
            </a:r>
            <a:r>
              <a:rPr sz="1100" spc="-8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8" dirty="0">
                <a:latin typeface="Calibri"/>
                <a:cs typeface="Calibri"/>
              </a:rPr>
              <a:t>”</a:t>
            </a:r>
            <a:r>
              <a:rPr sz="1100" dirty="0">
                <a:latin typeface="Calibri"/>
                <a:cs typeface="Calibri"/>
              </a:rPr>
              <a:t>)</a:t>
            </a:r>
          </a:p>
          <a:p>
            <a:pPr>
              <a:lnSpc>
                <a:spcPct val="100000"/>
              </a:lnSpc>
            </a:pPr>
            <a:endParaRPr sz="1100" dirty="0"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9813"/>
            <a:r>
              <a:rPr sz="1100" u="sng" dirty="0">
                <a:latin typeface="Calibri"/>
                <a:cs typeface="Calibri"/>
              </a:rPr>
              <a:t>O</a:t>
            </a:r>
            <a:r>
              <a:rPr sz="1100" u="sng" spc="-4" dirty="0">
                <a:latin typeface="Calibri"/>
                <a:cs typeface="Calibri"/>
              </a:rPr>
              <a:t>p</a:t>
            </a:r>
            <a:r>
              <a:rPr sz="1100" u="sng" dirty="0">
                <a:latin typeface="Calibri"/>
                <a:cs typeface="Calibri"/>
              </a:rPr>
              <a:t>t</a:t>
            </a:r>
            <a:r>
              <a:rPr sz="1100" u="sng" spc="-4" dirty="0">
                <a:latin typeface="Calibri"/>
                <a:cs typeface="Calibri"/>
              </a:rPr>
              <a:t>i</a:t>
            </a:r>
            <a:r>
              <a:rPr sz="1100" u="sng" spc="4" dirty="0">
                <a:latin typeface="Calibri"/>
                <a:cs typeface="Calibri"/>
              </a:rPr>
              <a:t>o</a:t>
            </a:r>
            <a:r>
              <a:rPr sz="1100" u="sng" dirty="0">
                <a:latin typeface="Calibri"/>
                <a:cs typeface="Calibri"/>
              </a:rPr>
              <a:t>n</a:t>
            </a:r>
            <a:r>
              <a:rPr sz="1100" u="sng" spc="-12" dirty="0">
                <a:latin typeface="Calibri"/>
                <a:cs typeface="Calibri"/>
              </a:rPr>
              <a:t> </a:t>
            </a:r>
            <a:r>
              <a:rPr sz="1100" u="sng" dirty="0">
                <a:latin typeface="Calibri"/>
                <a:cs typeface="Calibri"/>
              </a:rPr>
              <a:t>2</a:t>
            </a:r>
            <a:r>
              <a:rPr sz="1100" u="sng" spc="4" dirty="0">
                <a:latin typeface="Calibri"/>
                <a:cs typeface="Calibri"/>
              </a:rPr>
              <a:t> </a:t>
            </a:r>
            <a:r>
              <a:rPr sz="1100" u="sng" dirty="0">
                <a:latin typeface="Calibri"/>
                <a:cs typeface="Calibri"/>
              </a:rPr>
              <a:t>-</a:t>
            </a:r>
            <a:r>
              <a:rPr sz="1100" u="sng" spc="-12" dirty="0">
                <a:latin typeface="Calibri"/>
                <a:cs typeface="Calibri"/>
              </a:rPr>
              <a:t> </a:t>
            </a:r>
            <a:r>
              <a:rPr sz="1100" u="sng" dirty="0">
                <a:latin typeface="Calibri"/>
                <a:cs typeface="Calibri"/>
              </a:rPr>
              <a:t>T</a:t>
            </a:r>
            <a:r>
              <a:rPr sz="1100" u="sng" spc="-8" dirty="0">
                <a:latin typeface="Calibri"/>
                <a:cs typeface="Calibri"/>
              </a:rPr>
              <a:t>w</a:t>
            </a:r>
            <a:r>
              <a:rPr sz="1100" u="sng" spc="4" dirty="0">
                <a:latin typeface="Calibri"/>
                <a:cs typeface="Calibri"/>
              </a:rPr>
              <a:t>o</a:t>
            </a:r>
            <a:r>
              <a:rPr sz="1100" u="sng" spc="-4" dirty="0">
                <a:latin typeface="Calibri"/>
                <a:cs typeface="Calibri"/>
              </a:rPr>
              <a:t>-</a:t>
            </a:r>
            <a:r>
              <a:rPr sz="1100" u="sng" dirty="0">
                <a:latin typeface="Calibri"/>
                <a:cs typeface="Calibri"/>
              </a:rPr>
              <a:t>step</a:t>
            </a:r>
            <a:r>
              <a:rPr sz="1100" u="sng" spc="-15" dirty="0">
                <a:latin typeface="Calibri"/>
                <a:cs typeface="Calibri"/>
              </a:rPr>
              <a:t> </a:t>
            </a:r>
            <a:r>
              <a:rPr sz="1100" u="sng" dirty="0">
                <a:latin typeface="Calibri"/>
                <a:cs typeface="Calibri"/>
              </a:rPr>
              <a:t>D</a:t>
            </a:r>
            <a:r>
              <a:rPr sz="1100" u="sng" spc="-8" dirty="0">
                <a:latin typeface="Calibri"/>
                <a:cs typeface="Calibri"/>
              </a:rPr>
              <a:t>e</a:t>
            </a:r>
            <a:r>
              <a:rPr sz="1100" u="sng" dirty="0">
                <a:latin typeface="Calibri"/>
                <a:cs typeface="Calibri"/>
              </a:rPr>
              <a:t>s</a:t>
            </a:r>
            <a:r>
              <a:rPr sz="1100" u="sng" spc="-4" dirty="0">
                <a:latin typeface="Calibri"/>
                <a:cs typeface="Calibri"/>
              </a:rPr>
              <a:t>ign-Ba</a:t>
            </a:r>
            <a:r>
              <a:rPr sz="1100" u="sng" dirty="0">
                <a:latin typeface="Calibri"/>
                <a:cs typeface="Calibri"/>
              </a:rPr>
              <a:t>sed</a:t>
            </a:r>
            <a:r>
              <a:rPr sz="1100" u="sng" spc="-4" dirty="0">
                <a:latin typeface="Calibri"/>
                <a:cs typeface="Calibri"/>
              </a:rPr>
              <a:t> </a:t>
            </a:r>
            <a:r>
              <a:rPr sz="1100" u="sng" spc="-12" dirty="0">
                <a:latin typeface="Calibri"/>
                <a:cs typeface="Calibri"/>
              </a:rPr>
              <a:t>C</a:t>
            </a:r>
            <a:r>
              <a:rPr sz="1100" u="sng" spc="4" dirty="0">
                <a:latin typeface="Calibri"/>
                <a:cs typeface="Calibri"/>
              </a:rPr>
              <a:t>o</a:t>
            </a:r>
            <a:r>
              <a:rPr sz="1100" u="sng" spc="-4" dirty="0">
                <a:latin typeface="Calibri"/>
                <a:cs typeface="Calibri"/>
              </a:rPr>
              <a:t>ndi</a:t>
            </a:r>
            <a:r>
              <a:rPr sz="1100" u="sng" dirty="0">
                <a:latin typeface="Calibri"/>
                <a:cs typeface="Calibri"/>
              </a:rPr>
              <a:t>t</a:t>
            </a:r>
            <a:r>
              <a:rPr sz="1100" u="sng" spc="-4" dirty="0">
                <a:latin typeface="Calibri"/>
                <a:cs typeface="Calibri"/>
              </a:rPr>
              <a:t>i</a:t>
            </a:r>
            <a:r>
              <a:rPr sz="1100" u="sng" spc="4" dirty="0">
                <a:latin typeface="Calibri"/>
                <a:cs typeface="Calibri"/>
              </a:rPr>
              <a:t>o</a:t>
            </a:r>
            <a:r>
              <a:rPr sz="1100" u="sng" spc="-4" dirty="0">
                <a:latin typeface="Calibri"/>
                <a:cs typeface="Calibri"/>
              </a:rPr>
              <a:t>nal</a:t>
            </a:r>
            <a:r>
              <a:rPr sz="1100" u="sng" spc="-12" dirty="0">
                <a:latin typeface="Calibri"/>
                <a:cs typeface="Calibri"/>
              </a:rPr>
              <a:t> </a:t>
            </a:r>
            <a:r>
              <a:rPr sz="1100" u="sng" dirty="0">
                <a:latin typeface="Calibri"/>
                <a:cs typeface="Calibri"/>
              </a:rPr>
              <a:t>EO </a:t>
            </a:r>
            <a:r>
              <a:rPr sz="1100" u="sng" spc="-12" dirty="0">
                <a:latin typeface="Calibri"/>
                <a:cs typeface="Calibri"/>
              </a:rPr>
              <a:t>C</a:t>
            </a:r>
            <a:r>
              <a:rPr sz="1100" u="sng" dirty="0">
                <a:latin typeface="Calibri"/>
                <a:cs typeface="Calibri"/>
              </a:rPr>
              <a:t>e</a:t>
            </a:r>
            <a:r>
              <a:rPr sz="1100" u="sng" spc="-4" dirty="0">
                <a:latin typeface="Calibri"/>
                <a:cs typeface="Calibri"/>
              </a:rPr>
              <a:t>r</a:t>
            </a:r>
            <a:r>
              <a:rPr sz="1100" u="sng" spc="-8" dirty="0">
                <a:latin typeface="Calibri"/>
                <a:cs typeface="Calibri"/>
              </a:rPr>
              <a:t>t</a:t>
            </a:r>
            <a:r>
              <a:rPr sz="1100" u="sng" spc="-4" dirty="0">
                <a:latin typeface="Calibri"/>
                <a:cs typeface="Calibri"/>
              </a:rPr>
              <a:t>ifi</a:t>
            </a:r>
            <a:r>
              <a:rPr sz="1100" u="sng" dirty="0">
                <a:latin typeface="Calibri"/>
                <a:cs typeface="Calibri"/>
              </a:rPr>
              <a:t>c</a:t>
            </a:r>
            <a:r>
              <a:rPr sz="1100" u="sng" spc="-4" dirty="0">
                <a:latin typeface="Calibri"/>
                <a:cs typeface="Calibri"/>
              </a:rPr>
              <a:t>a</a:t>
            </a:r>
            <a:r>
              <a:rPr sz="1100" u="sng" dirty="0">
                <a:latin typeface="Calibri"/>
                <a:cs typeface="Calibri"/>
              </a:rPr>
              <a:t>t</a:t>
            </a:r>
            <a:r>
              <a:rPr sz="1100" u="sng" spc="-4" dirty="0">
                <a:latin typeface="Calibri"/>
                <a:cs typeface="Calibri"/>
              </a:rPr>
              <a:t>i</a:t>
            </a:r>
            <a:r>
              <a:rPr sz="1100" u="sng" spc="4" dirty="0">
                <a:latin typeface="Calibri"/>
                <a:cs typeface="Calibri"/>
              </a:rPr>
              <a:t>o</a:t>
            </a:r>
            <a:r>
              <a:rPr sz="1100" u="sng" dirty="0">
                <a:latin typeface="Calibri"/>
                <a:cs typeface="Calibri"/>
              </a:rPr>
              <a:t>n</a:t>
            </a:r>
            <a:r>
              <a:rPr sz="1100" u="sng" spc="-8" dirty="0">
                <a:latin typeface="Calibri"/>
                <a:cs typeface="Calibri"/>
              </a:rPr>
              <a:t> </a:t>
            </a:r>
            <a:r>
              <a:rPr sz="1100" u="sng" spc="4" dirty="0">
                <a:latin typeface="Calibri"/>
                <a:cs typeface="Calibri"/>
              </a:rPr>
              <a:t>P</a:t>
            </a:r>
            <a:r>
              <a:rPr sz="1100" u="sng" spc="-12" dirty="0">
                <a:latin typeface="Calibri"/>
                <a:cs typeface="Calibri"/>
              </a:rPr>
              <a:t>r</a:t>
            </a:r>
            <a:r>
              <a:rPr sz="1100" u="sng" spc="4" dirty="0">
                <a:latin typeface="Calibri"/>
                <a:cs typeface="Calibri"/>
              </a:rPr>
              <a:t>o</a:t>
            </a:r>
            <a:r>
              <a:rPr sz="1100" u="sng" dirty="0">
                <a:latin typeface="Calibri"/>
                <a:cs typeface="Calibri"/>
              </a:rPr>
              <a:t>ce</a:t>
            </a:r>
            <a:r>
              <a:rPr sz="1100" u="sng" spc="-12" dirty="0">
                <a:latin typeface="Calibri"/>
                <a:cs typeface="Calibri"/>
              </a:rPr>
              <a:t>s</a:t>
            </a:r>
            <a:r>
              <a:rPr sz="1100" u="sng" dirty="0">
                <a:latin typeface="Calibri"/>
                <a:cs typeface="Calibri"/>
              </a:rPr>
              <a:t>s:</a:t>
            </a:r>
            <a:endParaRPr sz="1100" dirty="0">
              <a:latin typeface="Calibri"/>
              <a:cs typeface="Calibri"/>
            </a:endParaRPr>
          </a:p>
          <a:p>
            <a:pPr marL="9813" marR="57408">
              <a:lnSpc>
                <a:spcPct val="101800"/>
              </a:lnSpc>
            </a:pPr>
            <a:r>
              <a:rPr sz="1100" spc="4" dirty="0">
                <a:latin typeface="Calibri"/>
                <a:cs typeface="Calibri"/>
              </a:rPr>
              <a:t>P</a:t>
            </a:r>
            <a:r>
              <a:rPr sz="1100" spc="-4" dirty="0">
                <a:latin typeface="Calibri"/>
                <a:cs typeface="Calibri"/>
              </a:rPr>
              <a:t>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" dirty="0">
                <a:latin typeface="Calibri"/>
                <a:cs typeface="Calibri"/>
              </a:rPr>
              <a:t>a</a:t>
            </a:r>
            <a:r>
              <a:rPr sz="1100" spc="-12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8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a</a:t>
            </a:r>
            <a:r>
              <a:rPr sz="1100" spc="-8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4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ed</a:t>
            </a:r>
            <a:r>
              <a:rPr sz="1100" spc="-4" dirty="0">
                <a:latin typeface="Calibri"/>
                <a:cs typeface="Calibri"/>
              </a:rPr>
              <a:t> f</a:t>
            </a:r>
            <a:r>
              <a:rPr sz="1100" spc="-12" dirty="0">
                <a:latin typeface="Calibri"/>
                <a:cs typeface="Calibri"/>
              </a:rPr>
              <a:t>l</a:t>
            </a:r>
            <a:r>
              <a:rPr sz="1100" spc="-8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4" dirty="0">
                <a:latin typeface="Calibri"/>
                <a:cs typeface="Calibri"/>
              </a:rPr>
              <a:t>-</a:t>
            </a:r>
            <a:r>
              <a:rPr sz="1100" spc="-12" dirty="0">
                <a:latin typeface="Calibri"/>
                <a:cs typeface="Calibri"/>
              </a:rPr>
              <a:t>c</a:t>
            </a:r>
            <a:r>
              <a:rPr sz="1100" spc="-4" dirty="0">
                <a:latin typeface="Calibri"/>
                <a:cs typeface="Calibri"/>
              </a:rPr>
              <a:t>har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l</a:t>
            </a:r>
            <a:r>
              <a:rPr sz="1100" dirty="0">
                <a:latin typeface="Calibri"/>
                <a:cs typeface="Calibri"/>
              </a:rPr>
              <a:t>ed</a:t>
            </a:r>
            <a:r>
              <a:rPr sz="1100" spc="-12" dirty="0">
                <a:latin typeface="Calibri"/>
                <a:cs typeface="Calibri"/>
              </a:rPr>
              <a:t> </a:t>
            </a:r>
            <a:r>
              <a:rPr sz="1100" spc="-8" dirty="0">
                <a:latin typeface="Calibri"/>
                <a:cs typeface="Calibri"/>
              </a:rPr>
              <a:t>“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4" dirty="0">
                <a:latin typeface="Calibri"/>
                <a:cs typeface="Calibri"/>
              </a:rPr>
              <a:t>raf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spc="4" dirty="0">
                <a:latin typeface="Calibri"/>
                <a:cs typeface="Calibri"/>
              </a:rPr>
              <a:t>P</a:t>
            </a:r>
            <a:r>
              <a:rPr sz="1100" spc="-12" dirty="0">
                <a:latin typeface="Calibri"/>
                <a:cs typeface="Calibri"/>
              </a:rPr>
              <a:t>r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spc="-4" dirty="0">
                <a:latin typeface="Calibri"/>
                <a:cs typeface="Calibri"/>
              </a:rPr>
              <a:t>p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spc="-12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ed</a:t>
            </a:r>
            <a:r>
              <a:rPr sz="1100" spc="-12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SI</a:t>
            </a:r>
            <a:r>
              <a:rPr sz="1100" dirty="0">
                <a:latin typeface="Calibri"/>
                <a:cs typeface="Calibri"/>
              </a:rPr>
              <a:t>MW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15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i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spc="-4" dirty="0">
                <a:latin typeface="Calibri"/>
                <a:cs typeface="Calibri"/>
              </a:rPr>
              <a:t>na</a:t>
            </a:r>
            <a:r>
              <a:rPr sz="1100" dirty="0">
                <a:latin typeface="Calibri"/>
                <a:cs typeface="Calibri"/>
              </a:rPr>
              <a:t>l </a:t>
            </a:r>
            <a:r>
              <a:rPr sz="1100" spc="-12" dirty="0">
                <a:latin typeface="Calibri"/>
                <a:cs typeface="Calibri"/>
              </a:rPr>
              <a:t>C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spc="-4" dirty="0">
                <a:latin typeface="Calibri"/>
                <a:cs typeface="Calibri"/>
              </a:rPr>
              <a:t>ndi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2" dirty="0">
                <a:latin typeface="Calibri"/>
                <a:cs typeface="Calibri"/>
              </a:rPr>
              <a:t>i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spc="-4" dirty="0">
                <a:latin typeface="Calibri"/>
                <a:cs typeface="Calibri"/>
              </a:rPr>
              <a:t>na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12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EO </a:t>
            </a:r>
            <a:r>
              <a:rPr sz="1100" spc="-12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ifi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4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2" dirty="0">
                <a:latin typeface="Calibri"/>
                <a:cs typeface="Calibri"/>
              </a:rPr>
              <a:t>i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 </a:t>
            </a:r>
            <a:r>
              <a:rPr sz="1100" spc="4" dirty="0">
                <a:latin typeface="Calibri"/>
                <a:cs typeface="Calibri"/>
              </a:rPr>
              <a:t>P</a:t>
            </a:r>
            <a:r>
              <a:rPr sz="1100" spc="-4" dirty="0">
                <a:latin typeface="Calibri"/>
                <a:cs typeface="Calibri"/>
              </a:rPr>
              <a:t>r</a:t>
            </a:r>
            <a:r>
              <a:rPr sz="1100" spc="-8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ces</a:t>
            </a:r>
            <a:r>
              <a:rPr sz="1100" spc="-12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”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d</a:t>
            </a:r>
            <a:r>
              <a:rPr sz="1100" spc="-8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sc</a:t>
            </a:r>
            <a:r>
              <a:rPr sz="1100" spc="-4" dirty="0">
                <a:latin typeface="Calibri"/>
                <a:cs typeface="Calibri"/>
              </a:rPr>
              <a:t>ribin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8" dirty="0">
                <a:latin typeface="Calibri"/>
                <a:cs typeface="Calibri"/>
              </a:rPr>
              <a:t>w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spc="-4" dirty="0">
                <a:latin typeface="Calibri"/>
                <a:cs typeface="Calibri"/>
              </a:rPr>
              <a:t>-</a:t>
            </a:r>
            <a:r>
              <a:rPr sz="1100" dirty="0">
                <a:latin typeface="Calibri"/>
                <a:cs typeface="Calibri"/>
              </a:rPr>
              <a:t>step</a:t>
            </a:r>
            <a:r>
              <a:rPr sz="1100" spc="-12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d</a:t>
            </a:r>
            <a:r>
              <a:rPr sz="1100" dirty="0">
                <a:latin typeface="Calibri"/>
                <a:cs typeface="Calibri"/>
              </a:rPr>
              <a:t>es</a:t>
            </a:r>
            <a:r>
              <a:rPr sz="1100" spc="-4" dirty="0">
                <a:latin typeface="Calibri"/>
                <a:cs typeface="Calibri"/>
              </a:rPr>
              <a:t>ign-bas</a:t>
            </a:r>
            <a:r>
              <a:rPr sz="1100" dirty="0">
                <a:latin typeface="Calibri"/>
                <a:cs typeface="Calibri"/>
              </a:rPr>
              <a:t>ed</a:t>
            </a:r>
            <a:r>
              <a:rPr sz="1100" spc="-4" dirty="0">
                <a:latin typeface="Calibri"/>
                <a:cs typeface="Calibri"/>
              </a:rPr>
              <a:t> </a:t>
            </a:r>
            <a:r>
              <a:rPr sz="1100" spc="-12" dirty="0">
                <a:latin typeface="Calibri"/>
                <a:cs typeface="Calibri"/>
              </a:rPr>
              <a:t>c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spc="-4" dirty="0">
                <a:latin typeface="Calibri"/>
                <a:cs typeface="Calibri"/>
              </a:rPr>
              <a:t>ndi</a:t>
            </a:r>
            <a:r>
              <a:rPr sz="1100" spc="-8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i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spc="-4" dirty="0">
                <a:latin typeface="Calibri"/>
                <a:cs typeface="Calibri"/>
              </a:rPr>
              <a:t>na</a:t>
            </a:r>
            <a:r>
              <a:rPr sz="1100" dirty="0">
                <a:latin typeface="Calibri"/>
                <a:cs typeface="Calibri"/>
              </a:rPr>
              <a:t>l EO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ce</a:t>
            </a:r>
            <a:r>
              <a:rPr sz="1100" spc="-12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4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4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2" dirty="0">
                <a:latin typeface="Calibri"/>
                <a:cs typeface="Calibri"/>
              </a:rPr>
              <a:t>i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4" dirty="0">
                <a:latin typeface="Calibri"/>
                <a:cs typeface="Calibri"/>
              </a:rPr>
              <a:t> pr</a:t>
            </a:r>
            <a:r>
              <a:rPr sz="1100" spc="-8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8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ss. T</a:t>
            </a:r>
            <a:r>
              <a:rPr sz="1100" spc="-4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8" dirty="0">
                <a:latin typeface="Calibri"/>
                <a:cs typeface="Calibri"/>
              </a:rPr>
              <a:t>w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4" dirty="0">
                <a:latin typeface="Calibri"/>
                <a:cs typeface="Calibri"/>
              </a:rPr>
              <a:t> </a:t>
            </a:r>
            <a:r>
              <a:rPr sz="1100" spc="4" dirty="0">
                <a:latin typeface="Calibri"/>
                <a:cs typeface="Calibri"/>
              </a:rPr>
              <a:t>m</a:t>
            </a:r>
            <a:r>
              <a:rPr sz="1100" spc="-4" dirty="0">
                <a:latin typeface="Calibri"/>
                <a:cs typeface="Calibri"/>
              </a:rPr>
              <a:t>ai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8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s </a:t>
            </a:r>
            <a:r>
              <a:rPr sz="1100" spc="-4" dirty="0">
                <a:latin typeface="Calibri"/>
                <a:cs typeface="Calibri"/>
              </a:rPr>
              <a:t>ar</a:t>
            </a:r>
            <a:r>
              <a:rPr sz="1100" dirty="0">
                <a:latin typeface="Calibri"/>
                <a:cs typeface="Calibri"/>
              </a:rPr>
              <a:t>e:</a:t>
            </a:r>
          </a:p>
          <a:p>
            <a:pPr>
              <a:spcBef>
                <a:spcPts val="7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539240" marR="3925" indent="-176149">
              <a:lnSpc>
                <a:spcPct val="101800"/>
              </a:lnSpc>
              <a:buFont typeface="Calibri"/>
              <a:buAutoNum type="arabicPeriod"/>
              <a:tabLst>
                <a:tab pos="540222" algn="l"/>
              </a:tabLst>
            </a:pPr>
            <a:r>
              <a:rPr sz="1100" spc="-4" dirty="0">
                <a:latin typeface="Calibri"/>
                <a:cs typeface="Calibri"/>
              </a:rPr>
              <a:t>B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spc="-4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build</a:t>
            </a:r>
            <a:r>
              <a:rPr sz="1100" dirty="0">
                <a:latin typeface="Calibri"/>
                <a:cs typeface="Calibri"/>
              </a:rPr>
              <a:t>er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N</a:t>
            </a:r>
            <a:r>
              <a:rPr sz="1100" spc="-8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MA </a:t>
            </a:r>
            <a:r>
              <a:rPr sz="1100" spc="-4" dirty="0">
                <a:latin typeface="Calibri"/>
                <a:cs typeface="Calibri"/>
              </a:rPr>
              <a:t>a</a:t>
            </a:r>
            <a:r>
              <a:rPr sz="1100" spc="-12" dirty="0">
                <a:latin typeface="Calibri"/>
                <a:cs typeface="Calibri"/>
              </a:rPr>
              <a:t>c</a:t>
            </a:r>
            <a:r>
              <a:rPr sz="1100" spc="-8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4" dirty="0">
                <a:latin typeface="Calibri"/>
                <a:cs typeface="Calibri"/>
              </a:rPr>
              <a:t> 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r </a:t>
            </a:r>
            <a:r>
              <a:rPr sz="1100" spc="-1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" dirty="0">
                <a:latin typeface="Calibri"/>
                <a:cs typeface="Calibri"/>
              </a:rPr>
              <a:t>half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spc="4" dirty="0">
                <a:latin typeface="Calibri"/>
                <a:cs typeface="Calibri"/>
              </a:rPr>
              <a:t>m</a:t>
            </a:r>
            <a:r>
              <a:rPr sz="1100" spc="-4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st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spc="-12" dirty="0">
                <a:latin typeface="Calibri"/>
                <a:cs typeface="Calibri"/>
              </a:rPr>
              <a:t>s</a:t>
            </a:r>
            <a:r>
              <a:rPr sz="1100" spc="-4" dirty="0">
                <a:latin typeface="Calibri"/>
                <a:cs typeface="Calibri"/>
              </a:rPr>
              <a:t>ub</a:t>
            </a:r>
            <a:r>
              <a:rPr sz="1100" spc="4" dirty="0">
                <a:latin typeface="Calibri"/>
                <a:cs typeface="Calibri"/>
              </a:rPr>
              <a:t>m</a:t>
            </a:r>
            <a:r>
              <a:rPr sz="1100" spc="-4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 s</a:t>
            </a:r>
            <a:r>
              <a:rPr sz="1100" spc="-4" dirty="0">
                <a:latin typeface="Calibri"/>
                <a:cs typeface="Calibri"/>
              </a:rPr>
              <a:t>ig</a:t>
            </a:r>
            <a:r>
              <a:rPr sz="1100" spc="-15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ed</a:t>
            </a:r>
            <a:r>
              <a:rPr sz="1100" spc="-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</a:t>
            </a:r>
            <a:r>
              <a:rPr sz="1100" spc="-4" dirty="0">
                <a:latin typeface="Calibri"/>
                <a:cs typeface="Calibri"/>
              </a:rPr>
              <a:t>a</a:t>
            </a:r>
            <a:r>
              <a:rPr sz="1100" spc="-8" dirty="0">
                <a:latin typeface="Calibri"/>
                <a:cs typeface="Calibri"/>
              </a:rPr>
              <a:t>te</a:t>
            </a:r>
            <a:r>
              <a:rPr sz="1100" spc="4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8" dirty="0">
                <a:latin typeface="Calibri"/>
                <a:cs typeface="Calibri"/>
              </a:rPr>
              <a:t> o</a:t>
            </a:r>
            <a:r>
              <a:rPr sz="1100" dirty="0">
                <a:latin typeface="Calibri"/>
                <a:cs typeface="Calibri"/>
              </a:rPr>
              <a:t>f c</a:t>
            </a:r>
            <a:r>
              <a:rPr sz="1100" spc="-8" dirty="0">
                <a:latin typeface="Calibri"/>
                <a:cs typeface="Calibri"/>
              </a:rPr>
              <a:t>o</a:t>
            </a:r>
            <a:r>
              <a:rPr sz="1100" spc="4" dirty="0">
                <a:latin typeface="Calibri"/>
                <a:cs typeface="Calibri"/>
              </a:rPr>
              <a:t>m</a:t>
            </a:r>
            <a:r>
              <a:rPr sz="1100" spc="-4" dirty="0">
                <a:latin typeface="Calibri"/>
                <a:cs typeface="Calibri"/>
              </a:rPr>
              <a:t>plian</a:t>
            </a:r>
            <a:r>
              <a:rPr sz="1100" dirty="0">
                <a:latin typeface="Calibri"/>
                <a:cs typeface="Calibri"/>
              </a:rPr>
              <a:t>ce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spc="-12" dirty="0">
                <a:latin typeface="Calibri"/>
                <a:cs typeface="Calibri"/>
              </a:rPr>
              <a:t>l</a:t>
            </a:r>
            <a:r>
              <a:rPr sz="1100" dirty="0">
                <a:latin typeface="Calibri"/>
                <a:cs typeface="Calibri"/>
              </a:rPr>
              <a:t>et</a:t>
            </a:r>
            <a:r>
              <a:rPr sz="1100" spc="-8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er </a:t>
            </a:r>
            <a:r>
              <a:rPr sz="1100" spc="-4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4" dirty="0">
                <a:latin typeface="Calibri"/>
                <a:cs typeface="Calibri"/>
              </a:rPr>
              <a:t> r</a:t>
            </a:r>
            <a:r>
              <a:rPr sz="1100" spc="-8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ce</a:t>
            </a:r>
            <a:r>
              <a:rPr sz="1100" spc="-12" dirty="0">
                <a:latin typeface="Calibri"/>
                <a:cs typeface="Calibri"/>
              </a:rPr>
              <a:t>i</a:t>
            </a:r>
            <a:r>
              <a:rPr sz="1100" spc="4" dirty="0">
                <a:latin typeface="Calibri"/>
                <a:cs typeface="Calibri"/>
              </a:rPr>
              <a:t>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in</a:t>
            </a:r>
            <a:r>
              <a:rPr sz="1100" spc="-8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" dirty="0">
                <a:latin typeface="Calibri"/>
                <a:cs typeface="Calibri"/>
              </a:rPr>
              <a:t>r</a:t>
            </a:r>
            <a:r>
              <a:rPr sz="1100" spc="-12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m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appr</a:t>
            </a:r>
            <a:r>
              <a:rPr sz="1100" spc="-8" dirty="0">
                <a:latin typeface="Calibri"/>
                <a:cs typeface="Calibri"/>
              </a:rPr>
              <a:t>o</a:t>
            </a:r>
            <a:r>
              <a:rPr sz="1100" spc="4" dirty="0">
                <a:latin typeface="Calibri"/>
                <a:cs typeface="Calibri"/>
              </a:rPr>
              <a:t>v</a:t>
            </a:r>
            <a:r>
              <a:rPr sz="1100" spc="-4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l (a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spc="-12" dirty="0">
                <a:latin typeface="Calibri"/>
                <a:cs typeface="Calibri"/>
              </a:rPr>
              <a:t>c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spc="-4" dirty="0">
                <a:latin typeface="Calibri"/>
                <a:cs typeface="Calibri"/>
              </a:rPr>
              <a:t>ndi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i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spc="-4" dirty="0">
                <a:latin typeface="Calibri"/>
                <a:cs typeface="Calibri"/>
              </a:rPr>
              <a:t>na</a:t>
            </a:r>
            <a:r>
              <a:rPr sz="1100" dirty="0">
                <a:latin typeface="Calibri"/>
                <a:cs typeface="Calibri"/>
              </a:rPr>
              <a:t>l E</a:t>
            </a:r>
            <a:r>
              <a:rPr sz="1100" spc="-12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, w</a:t>
            </a:r>
            <a:r>
              <a:rPr sz="1100" spc="-4" dirty="0">
                <a:latin typeface="Calibri"/>
                <a:cs typeface="Calibri"/>
              </a:rPr>
              <a:t>hi</a:t>
            </a:r>
            <a:r>
              <a:rPr sz="1100" dirty="0">
                <a:latin typeface="Calibri"/>
                <a:cs typeface="Calibri"/>
              </a:rPr>
              <a:t>ch</a:t>
            </a:r>
            <a:r>
              <a:rPr sz="1100" spc="-12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4" dirty="0">
                <a:latin typeface="Calibri"/>
                <a:cs typeface="Calibri"/>
              </a:rPr>
              <a:t>il</a:t>
            </a:r>
            <a:r>
              <a:rPr sz="1100" dirty="0">
                <a:latin typeface="Calibri"/>
                <a:cs typeface="Calibri"/>
              </a:rPr>
              <a:t>l </a:t>
            </a:r>
            <a:r>
              <a:rPr sz="1100" spc="-4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i</a:t>
            </a:r>
            <a:r>
              <a:rPr sz="1100" spc="-12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4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ed</a:t>
            </a:r>
            <a:r>
              <a:rPr sz="1100" spc="-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4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hin </a:t>
            </a:r>
            <a:r>
              <a:rPr sz="1100" dirty="0">
                <a:latin typeface="Calibri"/>
                <a:cs typeface="Calibri"/>
              </a:rPr>
              <a:t>30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d</a:t>
            </a:r>
            <a:r>
              <a:rPr sz="1100" spc="-12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ys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 </a:t>
            </a:r>
            <a:r>
              <a:rPr sz="1100" spc="-12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ece</a:t>
            </a:r>
            <a:r>
              <a:rPr sz="1100" spc="-4" dirty="0">
                <a:latin typeface="Calibri"/>
                <a:cs typeface="Calibri"/>
              </a:rPr>
              <a:t>ip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8" dirty="0">
                <a:latin typeface="Calibri"/>
                <a:cs typeface="Calibri"/>
              </a:rPr>
              <a:t>o</a:t>
            </a:r>
            <a:r>
              <a:rPr sz="1100" spc="4" dirty="0">
                <a:latin typeface="Calibri"/>
                <a:cs typeface="Calibri"/>
              </a:rPr>
              <a:t>m</a:t>
            </a:r>
            <a:r>
              <a:rPr sz="1100" spc="-4" dirty="0">
                <a:latin typeface="Calibri"/>
                <a:cs typeface="Calibri"/>
              </a:rPr>
              <a:t>plian</a:t>
            </a:r>
            <a:r>
              <a:rPr sz="1100" dirty="0">
                <a:latin typeface="Calibri"/>
                <a:cs typeface="Calibri"/>
              </a:rPr>
              <a:t>ce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spc="-12" dirty="0">
                <a:latin typeface="Calibri"/>
                <a:cs typeface="Calibri"/>
              </a:rPr>
              <a:t>l</a:t>
            </a:r>
            <a:r>
              <a:rPr sz="1100" dirty="0">
                <a:latin typeface="Calibri"/>
                <a:cs typeface="Calibri"/>
              </a:rPr>
              <a:t>et</a:t>
            </a:r>
            <a:r>
              <a:rPr sz="1100" spc="-8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) </a:t>
            </a:r>
            <a:r>
              <a:rPr sz="1100" spc="-4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2" dirty="0">
                <a:latin typeface="Calibri"/>
                <a:cs typeface="Calibri"/>
              </a:rPr>
              <a:t>f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spc="-12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" dirty="0">
                <a:latin typeface="Calibri"/>
                <a:cs typeface="Calibri"/>
              </a:rPr>
              <a:t> o</a:t>
            </a:r>
            <a:r>
              <a:rPr sz="1100" spc="-4" dirty="0">
                <a:latin typeface="Calibri"/>
                <a:cs typeface="Calibri"/>
              </a:rPr>
              <a:t>f</a:t>
            </a:r>
            <a:r>
              <a:rPr sz="1100" spc="-12" dirty="0">
                <a:latin typeface="Calibri"/>
                <a:cs typeface="Calibri"/>
              </a:rPr>
              <a:t>f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" dirty="0">
                <a:latin typeface="Calibri"/>
                <a:cs typeface="Calibri"/>
              </a:rPr>
              <a:t>rin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4" dirty="0">
                <a:latin typeface="Calibri"/>
                <a:cs typeface="Calibri"/>
              </a:rPr>
              <a:t> b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spc="-4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ts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f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4" dirty="0">
                <a:latin typeface="Calibri"/>
                <a:cs typeface="Calibri"/>
              </a:rPr>
              <a:t>al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12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Cali</a:t>
            </a:r>
            <a:r>
              <a:rPr sz="1100" spc="-12" dirty="0">
                <a:latin typeface="Calibri"/>
                <a:cs typeface="Calibri"/>
              </a:rPr>
              <a:t>f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spc="-4" dirty="0">
                <a:latin typeface="Calibri"/>
                <a:cs typeface="Calibri"/>
              </a:rPr>
              <a:t>r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4" dirty="0">
                <a:latin typeface="Calibri"/>
                <a:cs typeface="Calibri"/>
              </a:rPr>
              <a:t>ia</a:t>
            </a:r>
            <a:endParaRPr sz="1100" dirty="0">
              <a:latin typeface="Calibri"/>
              <a:cs typeface="Calibri"/>
            </a:endParaRPr>
          </a:p>
          <a:p>
            <a:pPr marL="539240">
              <a:spcBef>
                <a:spcPts val="15"/>
              </a:spcBef>
            </a:pPr>
            <a:r>
              <a:rPr sz="1100" dirty="0">
                <a:latin typeface="Calibri"/>
                <a:cs typeface="Calibri"/>
              </a:rPr>
              <a:t>(</a:t>
            </a:r>
            <a:r>
              <a:rPr sz="1100" spc="-4" dirty="0">
                <a:latin typeface="Calibri"/>
                <a:cs typeface="Calibri"/>
              </a:rPr>
              <a:t>S</a:t>
            </a:r>
            <a:r>
              <a:rPr sz="1100" dirty="0">
                <a:latin typeface="Calibri"/>
                <a:cs typeface="Calibri"/>
              </a:rPr>
              <a:t>ee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A</a:t>
            </a:r>
            <a:r>
              <a:rPr sz="1100" spc="-8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15" dirty="0">
                <a:latin typeface="Calibri"/>
                <a:cs typeface="Calibri"/>
              </a:rPr>
              <a:t>h</a:t>
            </a:r>
            <a:r>
              <a:rPr sz="1100" spc="4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" dirty="0">
                <a:latin typeface="Calibri"/>
                <a:cs typeface="Calibri"/>
              </a:rPr>
              <a:t>n</a:t>
            </a:r>
            <a:r>
              <a:rPr sz="1100" spc="-8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spc="-8" dirty="0">
                <a:latin typeface="Calibri"/>
                <a:cs typeface="Calibri"/>
              </a:rPr>
              <a:t>“</a:t>
            </a:r>
            <a:r>
              <a:rPr sz="1100" dirty="0">
                <a:latin typeface="Calibri"/>
                <a:cs typeface="Calibri"/>
              </a:rPr>
              <a:t>DE</a:t>
            </a:r>
            <a:r>
              <a:rPr sz="1100" spc="-4" dirty="0">
                <a:latin typeface="Calibri"/>
                <a:cs typeface="Calibri"/>
              </a:rPr>
              <a:t>SIGN</a:t>
            </a:r>
            <a:r>
              <a:rPr sz="1100" spc="-12" dirty="0">
                <a:latin typeface="Calibri"/>
                <a:cs typeface="Calibri"/>
              </a:rPr>
              <a:t>-</a:t>
            </a:r>
            <a:r>
              <a:rPr sz="1100" spc="-4" dirty="0">
                <a:latin typeface="Calibri"/>
                <a:cs typeface="Calibri"/>
              </a:rPr>
              <a:t>BAS</a:t>
            </a:r>
            <a:r>
              <a:rPr sz="1100" dirty="0">
                <a:latin typeface="Calibri"/>
                <a:cs typeface="Calibri"/>
              </a:rPr>
              <a:t>ED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spc="-12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4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4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4" dirty="0">
                <a:latin typeface="Calibri"/>
                <a:cs typeface="Calibri"/>
              </a:rPr>
              <a:t>N</a:t>
            </a:r>
            <a:r>
              <a:rPr sz="1100" spc="-12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C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2" dirty="0">
                <a:latin typeface="Calibri"/>
                <a:cs typeface="Calibri"/>
              </a:rPr>
              <a:t>R</a:t>
            </a:r>
            <a:r>
              <a:rPr sz="1100" spc="-8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IFICA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ON</a:t>
            </a:r>
            <a:r>
              <a:rPr sz="1100" spc="-4" dirty="0">
                <a:latin typeface="Calibri"/>
                <a:cs typeface="Calibri"/>
              </a:rPr>
              <a:t> C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8" dirty="0">
                <a:latin typeface="Calibri"/>
                <a:cs typeface="Calibri"/>
              </a:rPr>
              <a:t>MP</a:t>
            </a:r>
            <a:r>
              <a:rPr sz="1100" dirty="0">
                <a:latin typeface="Calibri"/>
                <a:cs typeface="Calibri"/>
              </a:rPr>
              <a:t>L</a:t>
            </a:r>
            <a:r>
              <a:rPr sz="1100" spc="-4" dirty="0">
                <a:latin typeface="Calibri"/>
                <a:cs typeface="Calibri"/>
              </a:rPr>
              <a:t>IANC</a:t>
            </a:r>
            <a:r>
              <a:rPr sz="1100" dirty="0">
                <a:latin typeface="Calibri"/>
                <a:cs typeface="Calibri"/>
              </a:rPr>
              <a:t>E </a:t>
            </a:r>
            <a:r>
              <a:rPr sz="1100" spc="-8" dirty="0">
                <a:latin typeface="Calibri"/>
                <a:cs typeface="Calibri"/>
              </a:rPr>
              <a:t>L</a:t>
            </a:r>
            <a:r>
              <a:rPr sz="1100" spc="-12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TTE</a:t>
            </a:r>
            <a:r>
              <a:rPr sz="1100" spc="-12" dirty="0">
                <a:latin typeface="Calibri"/>
                <a:cs typeface="Calibri"/>
              </a:rPr>
              <a:t>R</a:t>
            </a:r>
            <a:r>
              <a:rPr sz="1100" spc="4" dirty="0">
                <a:latin typeface="Calibri"/>
                <a:cs typeface="Calibri"/>
              </a:rPr>
              <a:t>”</a:t>
            </a:r>
            <a:r>
              <a:rPr sz="1100" dirty="0">
                <a:latin typeface="Calibri"/>
                <a:cs typeface="Calibri"/>
              </a:rPr>
              <a:t>)</a:t>
            </a:r>
          </a:p>
          <a:p>
            <a:pPr>
              <a:spcBef>
                <a:spcPts val="1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539240" marR="129045" indent="-176639">
              <a:lnSpc>
                <a:spcPct val="101800"/>
              </a:lnSpc>
              <a:buFont typeface="Calibri"/>
              <a:buAutoNum type="arabicPeriod" startAt="2"/>
              <a:tabLst>
                <a:tab pos="539731" algn="l"/>
              </a:tabLst>
            </a:pPr>
            <a:r>
              <a:rPr sz="1100" spc="-4" dirty="0">
                <a:latin typeface="Calibri"/>
                <a:cs typeface="Calibri"/>
              </a:rPr>
              <a:t>B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spc="-4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build</a:t>
            </a:r>
            <a:r>
              <a:rPr sz="1100" dirty="0">
                <a:latin typeface="Calibri"/>
                <a:cs typeface="Calibri"/>
              </a:rPr>
              <a:t>er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r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N</a:t>
            </a:r>
            <a:r>
              <a:rPr sz="1100" spc="-8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MA </a:t>
            </a:r>
            <a:r>
              <a:rPr sz="1100" spc="-4" dirty="0">
                <a:latin typeface="Calibri"/>
                <a:cs typeface="Calibri"/>
              </a:rPr>
              <a:t>a</a:t>
            </a:r>
            <a:r>
              <a:rPr sz="1100" spc="-12" dirty="0">
                <a:latin typeface="Calibri"/>
                <a:cs typeface="Calibri"/>
              </a:rPr>
              <a:t>c</a:t>
            </a:r>
            <a:r>
              <a:rPr sz="1100" spc="-8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4" dirty="0">
                <a:latin typeface="Calibri"/>
                <a:cs typeface="Calibri"/>
              </a:rPr>
              <a:t> 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r </a:t>
            </a:r>
            <a:r>
              <a:rPr sz="1100" spc="-15" dirty="0">
                <a:latin typeface="Calibri"/>
                <a:cs typeface="Calibri"/>
              </a:rPr>
              <a:t>b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" dirty="0">
                <a:latin typeface="Calibri"/>
                <a:cs typeface="Calibri"/>
              </a:rPr>
              <a:t>half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spc="4" dirty="0">
                <a:latin typeface="Calibri"/>
                <a:cs typeface="Calibri"/>
              </a:rPr>
              <a:t>m</a:t>
            </a:r>
            <a:r>
              <a:rPr sz="1100" spc="-4" dirty="0">
                <a:latin typeface="Calibri"/>
                <a:cs typeface="Calibri"/>
              </a:rPr>
              <a:t>u</a:t>
            </a:r>
            <a:r>
              <a:rPr sz="1100" dirty="0">
                <a:latin typeface="Calibri"/>
                <a:cs typeface="Calibri"/>
              </a:rPr>
              <a:t>st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spc="-12" dirty="0">
                <a:latin typeface="Calibri"/>
                <a:cs typeface="Calibri"/>
              </a:rPr>
              <a:t>s</a:t>
            </a:r>
            <a:r>
              <a:rPr sz="1100" spc="-4" dirty="0">
                <a:latin typeface="Calibri"/>
                <a:cs typeface="Calibri"/>
              </a:rPr>
              <a:t>ub</a:t>
            </a:r>
            <a:r>
              <a:rPr sz="1100" spc="4" dirty="0">
                <a:latin typeface="Calibri"/>
                <a:cs typeface="Calibri"/>
              </a:rPr>
              <a:t>m</a:t>
            </a:r>
            <a:r>
              <a:rPr sz="1100" spc="-4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 </a:t>
            </a:r>
            <a:r>
              <a:rPr sz="1100" spc="-4" dirty="0">
                <a:latin typeface="Calibri"/>
                <a:cs typeface="Calibri"/>
              </a:rPr>
              <a:t>ful</a:t>
            </a:r>
            <a:r>
              <a:rPr sz="1100" dirty="0">
                <a:latin typeface="Calibri"/>
                <a:cs typeface="Calibri"/>
              </a:rPr>
              <a:t>l </a:t>
            </a:r>
            <a:r>
              <a:rPr sz="1100" spc="-4" dirty="0">
                <a:latin typeface="Calibri"/>
                <a:cs typeface="Calibri"/>
              </a:rPr>
              <a:t>appli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12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i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12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</a:t>
            </a:r>
            <a:r>
              <a:rPr sz="1100" spc="-4" dirty="0">
                <a:latin typeface="Calibri"/>
                <a:cs typeface="Calibri"/>
              </a:rPr>
              <a:t>in</a:t>
            </a:r>
            <a:r>
              <a:rPr sz="1100" spc="-12" dirty="0">
                <a:latin typeface="Calibri"/>
                <a:cs typeface="Calibri"/>
              </a:rPr>
              <a:t>c</a:t>
            </a:r>
            <a:r>
              <a:rPr sz="1100" spc="-4" dirty="0">
                <a:latin typeface="Calibri"/>
                <a:cs typeface="Calibri"/>
              </a:rPr>
              <a:t>ludin</a:t>
            </a:r>
            <a:r>
              <a:rPr sz="1100" dirty="0">
                <a:latin typeface="Calibri"/>
                <a:cs typeface="Calibri"/>
              </a:rPr>
              <a:t>g</a:t>
            </a:r>
            <a:r>
              <a:rPr sz="1100" spc="-4" dirty="0">
                <a:latin typeface="Calibri"/>
                <a:cs typeface="Calibri"/>
              </a:rPr>
              <a:t> all 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hr</a:t>
            </a:r>
            <a:r>
              <a:rPr sz="1100" dirty="0">
                <a:latin typeface="Calibri"/>
                <a:cs typeface="Calibri"/>
              </a:rPr>
              <a:t>ee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spc="-15" dirty="0">
                <a:latin typeface="Calibri"/>
                <a:cs typeface="Calibri"/>
              </a:rPr>
              <a:t>d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15" dirty="0">
                <a:latin typeface="Calibri"/>
                <a:cs typeface="Calibri"/>
              </a:rPr>
              <a:t>u</a:t>
            </a:r>
            <a:r>
              <a:rPr sz="1100" spc="4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4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ts </a:t>
            </a:r>
            <a:r>
              <a:rPr sz="1100" spc="-4" dirty="0">
                <a:latin typeface="Calibri"/>
                <a:cs typeface="Calibri"/>
              </a:rPr>
              <a:t>l</a:t>
            </a:r>
            <a:r>
              <a:rPr sz="1100" spc="-12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sted</a:t>
            </a:r>
            <a:r>
              <a:rPr sz="1100" spc="-4" dirty="0">
                <a:latin typeface="Calibri"/>
                <a:cs typeface="Calibri"/>
              </a:rPr>
              <a:t> a</a:t>
            </a:r>
            <a:r>
              <a:rPr sz="1100" spc="-15" dirty="0">
                <a:latin typeface="Calibri"/>
                <a:cs typeface="Calibri"/>
              </a:rPr>
              <a:t>b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spc="-8" dirty="0">
                <a:latin typeface="Calibri"/>
                <a:cs typeface="Calibri"/>
              </a:rPr>
              <a:t>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</a:t>
            </a:r>
            <a:r>
              <a:rPr sz="1100" spc="-4" dirty="0">
                <a:latin typeface="Calibri"/>
                <a:cs typeface="Calibri"/>
              </a:rPr>
              <a:t>p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12" dirty="0">
                <a:latin typeface="Calibri"/>
                <a:cs typeface="Calibri"/>
              </a:rPr>
              <a:t>i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12" dirty="0">
                <a:latin typeface="Calibri"/>
                <a:cs typeface="Calibri"/>
              </a:rPr>
              <a:t> </a:t>
            </a:r>
            <a:r>
              <a:rPr sz="1100" spc="4" dirty="0">
                <a:latin typeface="Calibri"/>
                <a:cs typeface="Calibri"/>
              </a:rPr>
              <a:t>1</a:t>
            </a:r>
            <a:r>
              <a:rPr sz="1100" dirty="0">
                <a:latin typeface="Calibri"/>
                <a:cs typeface="Calibri"/>
              </a:rPr>
              <a:t>)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</a:t>
            </a:r>
            <a:r>
              <a:rPr sz="1100" spc="-4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hi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4" dirty="0">
                <a:latin typeface="Calibri"/>
                <a:cs typeface="Calibri"/>
              </a:rPr>
              <a:t> </a:t>
            </a:r>
            <a:r>
              <a:rPr sz="1100" spc="-8" dirty="0">
                <a:latin typeface="Calibri"/>
                <a:cs typeface="Calibri"/>
              </a:rPr>
              <a:t>9</a:t>
            </a:r>
            <a:r>
              <a:rPr sz="1100" dirty="0">
                <a:latin typeface="Calibri"/>
                <a:cs typeface="Calibri"/>
              </a:rPr>
              <a:t>0</a:t>
            </a:r>
            <a:r>
              <a:rPr sz="1100" spc="-4" dirty="0">
                <a:latin typeface="Calibri"/>
                <a:cs typeface="Calibri"/>
              </a:rPr>
              <a:t> da</a:t>
            </a:r>
            <a:r>
              <a:rPr sz="1100" dirty="0">
                <a:latin typeface="Calibri"/>
                <a:cs typeface="Calibri"/>
              </a:rPr>
              <a:t>ys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f t</a:t>
            </a:r>
            <a:r>
              <a:rPr sz="1100" spc="-4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</a:t>
            </a:r>
            <a:r>
              <a:rPr sz="1100" spc="-4" dirty="0">
                <a:latin typeface="Calibri"/>
                <a:cs typeface="Calibri"/>
              </a:rPr>
              <a:t>ign</a:t>
            </a:r>
            <a:r>
              <a:rPr sz="1100" dirty="0">
                <a:latin typeface="Calibri"/>
                <a:cs typeface="Calibri"/>
              </a:rPr>
              <a:t>ed</a:t>
            </a:r>
            <a:r>
              <a:rPr sz="1100" spc="-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</a:t>
            </a:r>
            <a:r>
              <a:rPr sz="1100" spc="-12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8" dirty="0">
                <a:latin typeface="Calibri"/>
                <a:cs typeface="Calibri"/>
              </a:rPr>
              <a:t>e</a:t>
            </a:r>
            <a:r>
              <a:rPr sz="1100" spc="4" dirty="0">
                <a:latin typeface="Calibri"/>
                <a:cs typeface="Calibri"/>
              </a:rPr>
              <a:t>m</a:t>
            </a:r>
            <a:r>
              <a:rPr sz="1100" spc="-8" dirty="0">
                <a:latin typeface="Calibri"/>
                <a:cs typeface="Calibri"/>
              </a:rPr>
              <a:t>e</a:t>
            </a:r>
            <a:r>
              <a:rPr sz="1100" spc="-4" dirty="0">
                <a:latin typeface="Calibri"/>
                <a:cs typeface="Calibri"/>
              </a:rPr>
              <a:t>n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4" dirty="0">
                <a:latin typeface="Calibri"/>
                <a:cs typeface="Calibri"/>
              </a:rPr>
              <a:t> o</a:t>
            </a:r>
            <a:r>
              <a:rPr sz="1100" dirty="0">
                <a:latin typeface="Calibri"/>
                <a:cs typeface="Calibri"/>
              </a:rPr>
              <a:t>f c</a:t>
            </a:r>
            <a:r>
              <a:rPr sz="1100" spc="-8" dirty="0">
                <a:latin typeface="Calibri"/>
                <a:cs typeface="Calibri"/>
              </a:rPr>
              <a:t>o</a:t>
            </a:r>
            <a:r>
              <a:rPr sz="1100" spc="4" dirty="0">
                <a:latin typeface="Calibri"/>
                <a:cs typeface="Calibri"/>
              </a:rPr>
              <a:t>m</a:t>
            </a:r>
            <a:r>
              <a:rPr sz="1100" spc="-4" dirty="0">
                <a:latin typeface="Calibri"/>
                <a:cs typeface="Calibri"/>
              </a:rPr>
              <a:t>plian</a:t>
            </a:r>
            <a:r>
              <a:rPr sz="1100" dirty="0">
                <a:latin typeface="Calibri"/>
                <a:cs typeface="Calibri"/>
              </a:rPr>
              <a:t>ce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spc="-12" dirty="0">
                <a:latin typeface="Calibri"/>
                <a:cs typeface="Calibri"/>
              </a:rPr>
              <a:t>l</a:t>
            </a:r>
            <a:r>
              <a:rPr sz="1100" dirty="0">
                <a:latin typeface="Calibri"/>
                <a:cs typeface="Calibri"/>
              </a:rPr>
              <a:t>et</a:t>
            </a:r>
            <a:r>
              <a:rPr sz="1100" spc="-8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er </a:t>
            </a:r>
            <a:r>
              <a:rPr sz="1100" spc="-4" dirty="0">
                <a:latin typeface="Calibri"/>
                <a:cs typeface="Calibri"/>
              </a:rPr>
              <a:t>an</a:t>
            </a:r>
            <a:r>
              <a:rPr sz="1100" dirty="0">
                <a:latin typeface="Calibri"/>
                <a:cs typeface="Calibri"/>
              </a:rPr>
              <a:t>d</a:t>
            </a:r>
            <a:r>
              <a:rPr sz="1100" spc="-4" dirty="0">
                <a:latin typeface="Calibri"/>
                <a:cs typeface="Calibri"/>
              </a:rPr>
              <a:t> r</a:t>
            </a:r>
            <a:r>
              <a:rPr sz="1100" spc="-8" dirty="0">
                <a:latin typeface="Calibri"/>
                <a:cs typeface="Calibri"/>
              </a:rPr>
              <a:t>e</a:t>
            </a:r>
            <a:r>
              <a:rPr sz="1100" dirty="0">
                <a:latin typeface="Calibri"/>
                <a:cs typeface="Calibri"/>
              </a:rPr>
              <a:t>ce</a:t>
            </a:r>
            <a:r>
              <a:rPr sz="1100" spc="-12" dirty="0">
                <a:latin typeface="Calibri"/>
                <a:cs typeface="Calibri"/>
              </a:rPr>
              <a:t>i</a:t>
            </a:r>
            <a:r>
              <a:rPr sz="1100" spc="4" dirty="0">
                <a:latin typeface="Calibri"/>
                <a:cs typeface="Calibri"/>
              </a:rPr>
              <a:t>v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4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12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EO </a:t>
            </a:r>
            <a:r>
              <a:rPr sz="1100" spc="-12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s </a:t>
            </a:r>
            <a:r>
              <a:rPr sz="1100" spc="-4" dirty="0">
                <a:latin typeface="Calibri"/>
                <a:cs typeface="Calibri"/>
              </a:rPr>
              <a:t>i</a:t>
            </a:r>
            <a:r>
              <a:rPr sz="1100" dirty="0">
                <a:latin typeface="Calibri"/>
                <a:cs typeface="Calibri"/>
              </a:rPr>
              <a:t>n</a:t>
            </a:r>
            <a:r>
              <a:rPr sz="1100" spc="-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</a:t>
            </a:r>
            <a:r>
              <a:rPr sz="1100" spc="-4" dirty="0">
                <a:latin typeface="Calibri"/>
                <a:cs typeface="Calibri"/>
              </a:rPr>
              <a:t>h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8" dirty="0">
                <a:latin typeface="Calibri"/>
                <a:cs typeface="Calibri"/>
              </a:rPr>
              <a:t> 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spc="-15" dirty="0">
                <a:latin typeface="Calibri"/>
                <a:cs typeface="Calibri"/>
              </a:rPr>
              <a:t>n</a:t>
            </a:r>
            <a:r>
              <a:rPr sz="1100" spc="4" dirty="0">
                <a:latin typeface="Calibri"/>
                <a:cs typeface="Calibri"/>
              </a:rPr>
              <a:t>e</a:t>
            </a:r>
            <a:r>
              <a:rPr sz="1100" spc="-4" dirty="0">
                <a:latin typeface="Calibri"/>
                <a:cs typeface="Calibri"/>
              </a:rPr>
              <a:t>-s</a:t>
            </a:r>
            <a:r>
              <a:rPr sz="1100" dirty="0">
                <a:latin typeface="Calibri"/>
                <a:cs typeface="Calibri"/>
              </a:rPr>
              <a:t>tep</a:t>
            </a:r>
            <a:r>
              <a:rPr sz="1100" spc="-12" dirty="0">
                <a:latin typeface="Calibri"/>
                <a:cs typeface="Calibri"/>
              </a:rPr>
              <a:t> </a:t>
            </a:r>
            <a:r>
              <a:rPr sz="1100" spc="-4" dirty="0">
                <a:latin typeface="Calibri"/>
                <a:cs typeface="Calibri"/>
              </a:rPr>
              <a:t>pr</a:t>
            </a:r>
            <a:r>
              <a:rPr sz="1100" spc="4" dirty="0">
                <a:latin typeface="Calibri"/>
                <a:cs typeface="Calibri"/>
              </a:rPr>
              <a:t>o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-8" dirty="0">
                <a:latin typeface="Calibri"/>
                <a:cs typeface="Calibri"/>
              </a:rPr>
              <a:t>e</a:t>
            </a:r>
            <a:r>
              <a:rPr sz="1100" spc="-4" dirty="0">
                <a:latin typeface="Calibri"/>
                <a:cs typeface="Calibri"/>
              </a:rPr>
              <a:t>ss.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3153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67000" y="914400"/>
            <a:ext cx="4607012" cy="66477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88" algn="ctr"/>
            <a:r>
              <a:rPr sz="900" spc="-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900" dirty="0">
                <a:solidFill>
                  <a:srgbClr val="FF0000"/>
                </a:solidFill>
                <a:latin typeface="Arial"/>
                <a:cs typeface="Arial"/>
              </a:rPr>
              <a:t>OT</a:t>
            </a:r>
            <a:r>
              <a:rPr sz="900" spc="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00" spc="-4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90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900" spc="-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900" spc="-8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90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endParaRPr sz="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 marL="3925" algn="ctr">
              <a:lnSpc>
                <a:spcPts val="997"/>
              </a:lnSpc>
              <a:spcBef>
                <a:spcPts val="607"/>
              </a:spcBef>
            </a:pPr>
            <a:r>
              <a:rPr sz="800" b="1" spc="-4" dirty="0">
                <a:latin typeface="Arial"/>
                <a:cs typeface="Arial"/>
              </a:rPr>
              <a:t>DES</a:t>
            </a:r>
            <a:r>
              <a:rPr sz="800" b="1" spc="4" dirty="0">
                <a:latin typeface="Arial"/>
                <a:cs typeface="Arial"/>
              </a:rPr>
              <a:t>IG</a:t>
            </a:r>
            <a:r>
              <a:rPr sz="800" b="1" spc="-4" dirty="0">
                <a:latin typeface="Arial"/>
                <a:cs typeface="Arial"/>
              </a:rPr>
              <a:t>N</a:t>
            </a:r>
            <a:r>
              <a:rPr sz="800" b="1" dirty="0">
                <a:latin typeface="Arial"/>
                <a:cs typeface="Arial"/>
              </a:rPr>
              <a:t>-</a:t>
            </a:r>
            <a:r>
              <a:rPr sz="800" b="1" spc="4" dirty="0">
                <a:latin typeface="Arial"/>
                <a:cs typeface="Arial"/>
              </a:rPr>
              <a:t>B</a:t>
            </a:r>
            <a:r>
              <a:rPr sz="800" b="1" spc="-23" dirty="0">
                <a:latin typeface="Arial"/>
                <a:cs typeface="Arial"/>
              </a:rPr>
              <a:t>A</a:t>
            </a:r>
            <a:r>
              <a:rPr sz="800" b="1" spc="-4" dirty="0">
                <a:latin typeface="Arial"/>
                <a:cs typeface="Arial"/>
              </a:rPr>
              <a:t>SE</a:t>
            </a:r>
            <a:r>
              <a:rPr sz="800" b="1" dirty="0">
                <a:latin typeface="Arial"/>
                <a:cs typeface="Arial"/>
              </a:rPr>
              <a:t>D </a:t>
            </a:r>
            <a:r>
              <a:rPr sz="800" b="1" spc="-4" dirty="0">
                <a:latin typeface="Arial"/>
                <a:cs typeface="Arial"/>
              </a:rPr>
              <a:t>C</a:t>
            </a:r>
            <a:r>
              <a:rPr sz="800" b="1" spc="4" dirty="0">
                <a:latin typeface="Arial"/>
                <a:cs typeface="Arial"/>
              </a:rPr>
              <a:t>O</a:t>
            </a:r>
            <a:r>
              <a:rPr sz="800" b="1" spc="-4" dirty="0">
                <a:latin typeface="Arial"/>
                <a:cs typeface="Arial"/>
              </a:rPr>
              <a:t>ND</a:t>
            </a:r>
            <a:r>
              <a:rPr sz="800" b="1" spc="4" dirty="0">
                <a:latin typeface="Arial"/>
                <a:cs typeface="Arial"/>
              </a:rPr>
              <a:t>I</a:t>
            </a:r>
            <a:r>
              <a:rPr sz="800" b="1" spc="-12" dirty="0">
                <a:latin typeface="Arial"/>
                <a:cs typeface="Arial"/>
              </a:rPr>
              <a:t>T</a:t>
            </a:r>
            <a:r>
              <a:rPr sz="800" b="1" spc="4" dirty="0">
                <a:latin typeface="Arial"/>
                <a:cs typeface="Arial"/>
              </a:rPr>
              <a:t>ION</a:t>
            </a:r>
            <a:r>
              <a:rPr sz="800" b="1" spc="-23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L </a:t>
            </a:r>
            <a:r>
              <a:rPr sz="800" b="1" spc="-4" dirty="0">
                <a:latin typeface="Arial"/>
                <a:cs typeface="Arial"/>
              </a:rPr>
              <a:t>CE</a:t>
            </a:r>
            <a:r>
              <a:rPr sz="800" b="1" spc="4" dirty="0">
                <a:latin typeface="Arial"/>
                <a:cs typeface="Arial"/>
              </a:rPr>
              <a:t>R</a:t>
            </a:r>
            <a:r>
              <a:rPr sz="800" b="1" spc="-12" dirty="0">
                <a:latin typeface="Arial"/>
                <a:cs typeface="Arial"/>
              </a:rPr>
              <a:t>T</a:t>
            </a:r>
            <a:r>
              <a:rPr sz="800" b="1" spc="4" dirty="0">
                <a:latin typeface="Arial"/>
                <a:cs typeface="Arial"/>
              </a:rPr>
              <a:t>I</a:t>
            </a:r>
            <a:r>
              <a:rPr sz="800" b="1" spc="-4" dirty="0">
                <a:latin typeface="Arial"/>
                <a:cs typeface="Arial"/>
              </a:rPr>
              <a:t>F</a:t>
            </a:r>
            <a:r>
              <a:rPr sz="800" b="1" spc="4" dirty="0">
                <a:latin typeface="Arial"/>
                <a:cs typeface="Arial"/>
              </a:rPr>
              <a:t>IC</a:t>
            </a:r>
            <a:r>
              <a:rPr sz="800" b="1" spc="-23" dirty="0">
                <a:latin typeface="Arial"/>
                <a:cs typeface="Arial"/>
              </a:rPr>
              <a:t>A</a:t>
            </a:r>
            <a:r>
              <a:rPr sz="800" b="1" spc="-12" dirty="0">
                <a:latin typeface="Arial"/>
                <a:cs typeface="Arial"/>
              </a:rPr>
              <a:t>T</a:t>
            </a:r>
            <a:r>
              <a:rPr sz="800" b="1" spc="12" dirty="0">
                <a:latin typeface="Arial"/>
                <a:cs typeface="Arial"/>
              </a:rPr>
              <a:t>I</a:t>
            </a:r>
            <a:r>
              <a:rPr sz="800" b="1" spc="4" dirty="0">
                <a:latin typeface="Arial"/>
                <a:cs typeface="Arial"/>
              </a:rPr>
              <a:t>O</a:t>
            </a:r>
            <a:r>
              <a:rPr sz="800" b="1" dirty="0">
                <a:latin typeface="Arial"/>
                <a:cs typeface="Arial"/>
              </a:rPr>
              <a:t>N </a:t>
            </a:r>
            <a:r>
              <a:rPr sz="800" b="1" spc="-15" dirty="0">
                <a:latin typeface="Arial"/>
                <a:cs typeface="Arial"/>
              </a:rPr>
              <a:t>C</a:t>
            </a:r>
            <a:r>
              <a:rPr sz="800" b="1" spc="4" dirty="0">
                <a:latin typeface="Arial"/>
                <a:cs typeface="Arial"/>
              </a:rPr>
              <a:t>O</a:t>
            </a:r>
            <a:r>
              <a:rPr sz="800" b="1" dirty="0">
                <a:latin typeface="Arial"/>
                <a:cs typeface="Arial"/>
              </a:rPr>
              <a:t>M</a:t>
            </a:r>
            <a:r>
              <a:rPr sz="800" b="1" spc="-4" dirty="0">
                <a:latin typeface="Arial"/>
                <a:cs typeface="Arial"/>
              </a:rPr>
              <a:t>P</a:t>
            </a:r>
            <a:r>
              <a:rPr sz="800" b="1" spc="-12" dirty="0">
                <a:latin typeface="Arial"/>
                <a:cs typeface="Arial"/>
              </a:rPr>
              <a:t>L</a:t>
            </a:r>
            <a:r>
              <a:rPr sz="800" b="1" spc="12" dirty="0">
                <a:latin typeface="Arial"/>
                <a:cs typeface="Arial"/>
              </a:rPr>
              <a:t>I</a:t>
            </a:r>
            <a:r>
              <a:rPr sz="800" b="1" spc="-23" dirty="0">
                <a:latin typeface="Arial"/>
                <a:cs typeface="Arial"/>
              </a:rPr>
              <a:t>A</a:t>
            </a:r>
            <a:r>
              <a:rPr sz="800" b="1" spc="-4" dirty="0">
                <a:latin typeface="Arial"/>
                <a:cs typeface="Arial"/>
              </a:rPr>
              <a:t>NC</a:t>
            </a:r>
            <a:r>
              <a:rPr sz="800" b="1" dirty="0">
                <a:latin typeface="Arial"/>
                <a:cs typeface="Arial"/>
              </a:rPr>
              <a:t>E </a:t>
            </a:r>
            <a:r>
              <a:rPr sz="800" b="1" spc="-4" dirty="0">
                <a:latin typeface="Arial"/>
                <a:cs typeface="Arial"/>
              </a:rPr>
              <a:t>L</a:t>
            </a:r>
            <a:r>
              <a:rPr sz="800" b="1" spc="4" dirty="0">
                <a:latin typeface="Arial"/>
                <a:cs typeface="Arial"/>
              </a:rPr>
              <a:t>E</a:t>
            </a:r>
            <a:r>
              <a:rPr sz="800" b="1" spc="-4" dirty="0">
                <a:latin typeface="Arial"/>
                <a:cs typeface="Arial"/>
              </a:rPr>
              <a:t>T</a:t>
            </a:r>
            <a:r>
              <a:rPr sz="800" b="1" spc="-12" dirty="0">
                <a:latin typeface="Arial"/>
                <a:cs typeface="Arial"/>
              </a:rPr>
              <a:t>T</a:t>
            </a:r>
            <a:r>
              <a:rPr sz="800" b="1" spc="-4" dirty="0">
                <a:latin typeface="Arial"/>
                <a:cs typeface="Arial"/>
              </a:rPr>
              <a:t>E</a:t>
            </a:r>
            <a:r>
              <a:rPr sz="800" b="1" dirty="0">
                <a:latin typeface="Arial"/>
                <a:cs typeface="Arial"/>
              </a:rPr>
              <a:t>R</a:t>
            </a:r>
            <a:endParaRPr sz="800" dirty="0">
              <a:latin typeface="Arial"/>
              <a:cs typeface="Arial"/>
            </a:endParaRPr>
          </a:p>
          <a:p>
            <a:pPr marL="4907" algn="ctr">
              <a:lnSpc>
                <a:spcPts val="904"/>
              </a:lnSpc>
            </a:pPr>
            <a:r>
              <a:rPr sz="800" b="1" spc="4" dirty="0">
                <a:latin typeface="Arial"/>
                <a:cs typeface="Arial"/>
              </a:rPr>
              <a:t>(</a:t>
            </a:r>
            <a:r>
              <a:rPr sz="800" b="1" spc="-27" dirty="0">
                <a:latin typeface="Arial"/>
                <a:cs typeface="Arial"/>
              </a:rPr>
              <a:t>A</a:t>
            </a:r>
            <a:r>
              <a:rPr sz="800" b="1" spc="-4" dirty="0">
                <a:latin typeface="Arial"/>
                <a:cs typeface="Arial"/>
              </a:rPr>
              <a:t>P</a:t>
            </a:r>
            <a:r>
              <a:rPr sz="800" b="1" spc="-12" dirty="0">
                <a:latin typeface="Arial"/>
                <a:cs typeface="Arial"/>
              </a:rPr>
              <a:t>P</a:t>
            </a:r>
            <a:r>
              <a:rPr sz="800" b="1" spc="-8" dirty="0">
                <a:latin typeface="Arial"/>
                <a:cs typeface="Arial"/>
              </a:rPr>
              <a:t>LI</a:t>
            </a:r>
            <a:r>
              <a:rPr sz="800" b="1" spc="4" dirty="0">
                <a:latin typeface="Arial"/>
                <a:cs typeface="Arial"/>
              </a:rPr>
              <a:t>C</a:t>
            </a:r>
            <a:r>
              <a:rPr sz="800" b="1" spc="-27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B</a:t>
            </a:r>
            <a:r>
              <a:rPr sz="800" b="1" spc="-8" dirty="0">
                <a:latin typeface="Arial"/>
                <a:cs typeface="Arial"/>
              </a:rPr>
              <a:t>LE </a:t>
            </a:r>
            <a:r>
              <a:rPr sz="800" b="1" dirty="0">
                <a:latin typeface="Arial"/>
                <a:cs typeface="Arial"/>
              </a:rPr>
              <a:t>T</a:t>
            </a:r>
            <a:r>
              <a:rPr sz="800" b="1" spc="-8" dirty="0">
                <a:latin typeface="Arial"/>
                <a:cs typeface="Arial"/>
              </a:rPr>
              <a:t>O</a:t>
            </a:r>
            <a:r>
              <a:rPr sz="800" b="1" dirty="0">
                <a:latin typeface="Arial"/>
                <a:cs typeface="Arial"/>
              </a:rPr>
              <a:t> </a:t>
            </a:r>
            <a:r>
              <a:rPr sz="800" b="1" spc="-12" dirty="0">
                <a:latin typeface="Arial"/>
                <a:cs typeface="Arial"/>
              </a:rPr>
              <a:t>20</a:t>
            </a:r>
            <a:r>
              <a:rPr sz="800" b="1" dirty="0">
                <a:latin typeface="Arial"/>
                <a:cs typeface="Arial"/>
              </a:rPr>
              <a:t>1</a:t>
            </a:r>
            <a:r>
              <a:rPr sz="800" b="1" spc="-8" dirty="0">
                <a:latin typeface="Arial"/>
                <a:cs typeface="Arial"/>
              </a:rPr>
              <a:t>8</a:t>
            </a:r>
            <a:r>
              <a:rPr sz="800" b="1" spc="-4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M</a:t>
            </a:r>
            <a:r>
              <a:rPr sz="800" b="1" spc="-8" dirty="0">
                <a:latin typeface="Arial"/>
                <a:cs typeface="Arial"/>
              </a:rPr>
              <a:t>Y</a:t>
            </a:r>
            <a:r>
              <a:rPr sz="800" b="1" spc="4" dirty="0">
                <a:latin typeface="Arial"/>
                <a:cs typeface="Arial"/>
              </a:rPr>
              <a:t> </a:t>
            </a:r>
            <a:r>
              <a:rPr sz="800" b="1" spc="-8" dirty="0">
                <a:latin typeface="Arial"/>
                <a:cs typeface="Arial"/>
              </a:rPr>
              <a:t>&amp;</a:t>
            </a:r>
            <a:r>
              <a:rPr sz="800" b="1" spc="-4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L</a:t>
            </a:r>
            <a:r>
              <a:rPr sz="800" b="1" spc="-35" dirty="0">
                <a:latin typeface="Arial"/>
                <a:cs typeface="Arial"/>
              </a:rPr>
              <a:t>A</a:t>
            </a:r>
            <a:r>
              <a:rPr sz="800" b="1" spc="12" dirty="0">
                <a:latin typeface="Arial"/>
                <a:cs typeface="Arial"/>
              </a:rPr>
              <a:t>T</a:t>
            </a:r>
            <a:r>
              <a:rPr sz="800" b="1" spc="-12" dirty="0">
                <a:latin typeface="Arial"/>
                <a:cs typeface="Arial"/>
              </a:rPr>
              <a:t>E</a:t>
            </a:r>
            <a:r>
              <a:rPr sz="800" b="1" spc="-8" dirty="0">
                <a:latin typeface="Arial"/>
                <a:cs typeface="Arial"/>
              </a:rPr>
              <a:t>R</a:t>
            </a:r>
            <a:r>
              <a:rPr sz="800" b="1" spc="-4" dirty="0">
                <a:latin typeface="Arial"/>
                <a:cs typeface="Arial"/>
              </a:rPr>
              <a:t> </a:t>
            </a:r>
            <a:r>
              <a:rPr sz="800" b="1" spc="15" dirty="0">
                <a:latin typeface="Arial"/>
                <a:cs typeface="Arial"/>
              </a:rPr>
              <a:t>W</a:t>
            </a:r>
            <a:r>
              <a:rPr sz="800" b="1" spc="-35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T</a:t>
            </a:r>
            <a:r>
              <a:rPr sz="800" b="1" spc="-4" dirty="0">
                <a:latin typeface="Arial"/>
                <a:cs typeface="Arial"/>
              </a:rPr>
              <a:t>E</a:t>
            </a:r>
            <a:r>
              <a:rPr sz="800" b="1" spc="-8" dirty="0">
                <a:latin typeface="Arial"/>
                <a:cs typeface="Arial"/>
              </a:rPr>
              <a:t>RC</a:t>
            </a:r>
            <a:r>
              <a:rPr sz="800" b="1" spc="4" dirty="0">
                <a:latin typeface="Arial"/>
                <a:cs typeface="Arial"/>
              </a:rPr>
              <a:t>R</a:t>
            </a:r>
            <a:r>
              <a:rPr sz="800" b="1" spc="-27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FT</a:t>
            </a:r>
            <a:r>
              <a:rPr sz="800" b="1" spc="-4" dirty="0">
                <a:latin typeface="Arial"/>
                <a:cs typeface="Arial"/>
              </a:rPr>
              <a:t>)</a:t>
            </a:r>
            <a:endParaRPr sz="800" dirty="0">
              <a:latin typeface="Arial"/>
              <a:cs typeface="Arial"/>
            </a:endParaRPr>
          </a:p>
          <a:p>
            <a:pPr>
              <a:spcBef>
                <a:spcPts val="5"/>
              </a:spcBef>
            </a:pPr>
            <a:endParaRPr sz="800" dirty="0">
              <a:latin typeface="Times New Roman"/>
              <a:cs typeface="Times New Roman"/>
            </a:endParaRPr>
          </a:p>
          <a:p>
            <a:pPr marL="9813"/>
            <a:r>
              <a:rPr sz="800" i="1" spc="-12" dirty="0">
                <a:solidFill>
                  <a:srgbClr val="FF0000"/>
                </a:solidFill>
                <a:latin typeface="Arial"/>
                <a:cs typeface="Arial"/>
              </a:rPr>
              <a:t>Man</a:t>
            </a:r>
            <a:r>
              <a:rPr sz="800" i="1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800" i="1" spc="-8" dirty="0">
                <a:solidFill>
                  <a:srgbClr val="FF0000"/>
                </a:solidFill>
                <a:latin typeface="Arial"/>
                <a:cs typeface="Arial"/>
              </a:rPr>
              <a:t>fa</a:t>
            </a:r>
            <a:r>
              <a:rPr sz="800" i="1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800" i="1" spc="-8" dirty="0">
                <a:solidFill>
                  <a:srgbClr val="FF0000"/>
                </a:solidFill>
                <a:latin typeface="Arial"/>
                <a:cs typeface="Arial"/>
              </a:rPr>
              <a:t>tu</a:t>
            </a:r>
            <a:r>
              <a:rPr sz="800" i="1" spc="-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800" i="1" spc="-12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800" i="1" spc="1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800" i="1" spc="-27" dirty="0">
                <a:solidFill>
                  <a:srgbClr val="FF0000"/>
                </a:solidFill>
                <a:latin typeface="Arial"/>
                <a:cs typeface="Arial"/>
              </a:rPr>
              <a:t>’</a:t>
            </a:r>
            <a:r>
              <a:rPr sz="800" i="1" spc="-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800" i="1" spc="1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i="1" spc="-8" dirty="0">
                <a:solidFill>
                  <a:srgbClr val="FF0000"/>
                </a:solidFill>
                <a:latin typeface="Arial"/>
                <a:cs typeface="Arial"/>
              </a:rPr>
              <a:t>Let</a:t>
            </a:r>
            <a:r>
              <a:rPr sz="800" i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800" i="1" spc="-12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800" i="1" spc="-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800" i="1" spc="-12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800" i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800" i="1" spc="-12" dirty="0">
                <a:solidFill>
                  <a:srgbClr val="FF0000"/>
                </a:solidFill>
                <a:latin typeface="Arial"/>
                <a:cs typeface="Arial"/>
              </a:rPr>
              <a:t>ad</a:t>
            </a:r>
            <a:endParaRPr sz="800" dirty="0">
              <a:latin typeface="Arial"/>
              <a:cs typeface="Arial"/>
            </a:endParaRPr>
          </a:p>
          <a:p>
            <a:pPr>
              <a:spcBef>
                <a:spcPts val="19"/>
              </a:spcBef>
            </a:pPr>
            <a:endParaRPr sz="800" dirty="0">
              <a:latin typeface="Times New Roman"/>
              <a:cs typeface="Times New Roman"/>
            </a:endParaRPr>
          </a:p>
          <a:p>
            <a:pPr marL="9813">
              <a:lnSpc>
                <a:spcPts val="908"/>
              </a:lnSpc>
            </a:pPr>
            <a:r>
              <a:rPr sz="800" spc="-8" dirty="0">
                <a:solidFill>
                  <a:srgbClr val="FF0000"/>
                </a:solidFill>
                <a:latin typeface="Arial"/>
                <a:cs typeface="Arial"/>
              </a:rPr>
              <a:t>Date</a:t>
            </a:r>
            <a:endParaRPr sz="800" dirty="0">
              <a:latin typeface="Arial"/>
              <a:cs typeface="Arial"/>
            </a:endParaRPr>
          </a:p>
          <a:p>
            <a:pPr marL="9813" marR="1285541">
              <a:lnSpc>
                <a:spcPts val="889"/>
              </a:lnSpc>
              <a:spcBef>
                <a:spcPts val="42"/>
              </a:spcBef>
            </a:pPr>
            <a:r>
              <a:rPr sz="800" spc="-8" dirty="0">
                <a:latin typeface="Arial"/>
                <a:cs typeface="Arial"/>
              </a:rPr>
              <a:t>Chie</a:t>
            </a:r>
            <a:r>
              <a:rPr sz="800" dirty="0">
                <a:latin typeface="Arial"/>
                <a:cs typeface="Arial"/>
              </a:rPr>
              <a:t>f</a:t>
            </a:r>
            <a:r>
              <a:rPr sz="800" spc="-4" dirty="0">
                <a:latin typeface="Arial"/>
                <a:cs typeface="Arial"/>
              </a:rPr>
              <a:t>, 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8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ss</a:t>
            </a:r>
            <a:r>
              <a:rPr sz="800" spc="-8" dirty="0">
                <a:latin typeface="Arial"/>
                <a:cs typeface="Arial"/>
              </a:rPr>
              <a:t>ion</a:t>
            </a:r>
            <a:r>
              <a:rPr sz="800" spc="-4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C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8" dirty="0">
                <a:latin typeface="Arial"/>
                <a:cs typeface="Arial"/>
              </a:rPr>
              <a:t>pl</a:t>
            </a:r>
            <a:r>
              <a:rPr sz="800" spc="-12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anc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, </a:t>
            </a:r>
            <a:r>
              <a:rPr sz="800" spc="-12" dirty="0">
                <a:latin typeface="Arial"/>
                <a:cs typeface="Arial"/>
              </a:rPr>
              <a:t>Au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8" dirty="0">
                <a:latin typeface="Arial"/>
                <a:cs typeface="Arial"/>
              </a:rPr>
              <a:t>ot</a:t>
            </a:r>
            <a:r>
              <a:rPr sz="800" spc="-12" dirty="0">
                <a:latin typeface="Arial"/>
                <a:cs typeface="Arial"/>
              </a:rPr>
              <a:t>iv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R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g</a:t>
            </a:r>
            <a:r>
              <a:rPr sz="800" spc="-12" dirty="0">
                <a:latin typeface="Arial"/>
                <a:cs typeface="Arial"/>
              </a:rPr>
              <a:t>ul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8" dirty="0">
                <a:latin typeface="Arial"/>
                <a:cs typeface="Arial"/>
              </a:rPr>
              <a:t>t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12" dirty="0">
                <a:latin typeface="Arial"/>
                <a:cs typeface="Arial"/>
              </a:rPr>
              <a:t>on</a:t>
            </a:r>
            <a:r>
              <a:rPr sz="800" spc="-4" dirty="0">
                <a:latin typeface="Arial"/>
                <a:cs typeface="Arial"/>
              </a:rPr>
              <a:t>s</a:t>
            </a:r>
            <a:r>
              <a:rPr sz="800" spc="12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an</a:t>
            </a:r>
            <a:r>
              <a:rPr sz="800" spc="-8" dirty="0">
                <a:latin typeface="Arial"/>
                <a:cs typeface="Arial"/>
              </a:rPr>
              <a:t>d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8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e</a:t>
            </a:r>
            <a:r>
              <a:rPr sz="800" spc="-12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-8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v</a:t>
            </a:r>
            <a:r>
              <a:rPr sz="800" spc="-8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8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-8" dirty="0">
                <a:latin typeface="Arial"/>
                <a:cs typeface="Arial"/>
              </a:rPr>
              <a:t>n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Ai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 R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12" dirty="0">
                <a:latin typeface="Arial"/>
                <a:cs typeface="Arial"/>
              </a:rPr>
              <a:t>ou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B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spc="-4" dirty="0">
                <a:latin typeface="Arial"/>
                <a:cs typeface="Arial"/>
              </a:rPr>
              <a:t>rd</a:t>
            </a:r>
            <a:endParaRPr sz="800" dirty="0">
              <a:latin typeface="Arial"/>
              <a:cs typeface="Arial"/>
            </a:endParaRPr>
          </a:p>
          <a:p>
            <a:pPr marL="9813" marR="3326215">
              <a:lnSpc>
                <a:spcPts val="881"/>
              </a:lnSpc>
              <a:spcBef>
                <a:spcPts val="8"/>
              </a:spcBef>
            </a:pPr>
            <a:r>
              <a:rPr sz="800" spc="-12" dirty="0">
                <a:latin typeface="Arial"/>
                <a:cs typeface="Arial"/>
              </a:rPr>
              <a:t>948</a:t>
            </a:r>
            <a:r>
              <a:rPr sz="800" spc="-8" dirty="0">
                <a:latin typeface="Arial"/>
                <a:cs typeface="Arial"/>
              </a:rPr>
              <a:t>0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8" dirty="0">
                <a:latin typeface="Arial"/>
                <a:cs typeface="Arial"/>
              </a:rPr>
              <a:t>el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8" dirty="0">
                <a:latin typeface="Arial"/>
                <a:cs typeface="Arial"/>
              </a:rPr>
              <a:t>ta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4" dirty="0">
                <a:latin typeface="Arial"/>
                <a:cs typeface="Arial"/>
              </a:rPr>
              <a:t>A</a:t>
            </a:r>
            <a:r>
              <a:rPr sz="800" spc="-12" dirty="0">
                <a:latin typeface="Arial"/>
                <a:cs typeface="Arial"/>
              </a:rPr>
              <a:t>ve</a:t>
            </a:r>
            <a:r>
              <a:rPr sz="800" dirty="0">
                <a:latin typeface="Arial"/>
                <a:cs typeface="Arial"/>
              </a:rPr>
              <a:t>n</a:t>
            </a:r>
            <a:r>
              <a:rPr sz="800" spc="-12" dirty="0">
                <a:latin typeface="Arial"/>
                <a:cs typeface="Arial"/>
              </a:rPr>
              <a:t>ue</a:t>
            </a:r>
            <a:r>
              <a:rPr sz="800" spc="-4" dirty="0">
                <a:latin typeface="Arial"/>
                <a:cs typeface="Arial"/>
              </a:rPr>
              <a:t>,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u</a:t>
            </a:r>
            <a:r>
              <a:rPr sz="800" spc="-8" dirty="0">
                <a:latin typeface="Arial"/>
                <a:cs typeface="Arial"/>
              </a:rPr>
              <a:t>ite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4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l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Mo</a:t>
            </a:r>
            <a:r>
              <a:rPr sz="800" dirty="0">
                <a:latin typeface="Arial"/>
                <a:cs typeface="Arial"/>
              </a:rPr>
              <a:t>n</a:t>
            </a:r>
            <a:r>
              <a:rPr sz="800" spc="-8" dirty="0">
                <a:latin typeface="Arial"/>
                <a:cs typeface="Arial"/>
              </a:rPr>
              <a:t>te</a:t>
            </a:r>
            <a:r>
              <a:rPr sz="800" spc="-4" dirty="0">
                <a:latin typeface="Arial"/>
                <a:cs typeface="Arial"/>
              </a:rPr>
              <a:t>, 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-8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f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8" dirty="0">
                <a:latin typeface="Arial"/>
                <a:cs typeface="Arial"/>
              </a:rPr>
              <a:t>nia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91</a:t>
            </a:r>
            <a:r>
              <a:rPr sz="800" dirty="0">
                <a:latin typeface="Arial"/>
                <a:cs typeface="Arial"/>
              </a:rPr>
              <a:t>7</a:t>
            </a:r>
            <a:r>
              <a:rPr sz="800" spc="-12" dirty="0">
                <a:latin typeface="Arial"/>
                <a:cs typeface="Arial"/>
              </a:rPr>
              <a:t>31</a:t>
            </a: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spcBef>
                <a:spcPts val="17"/>
              </a:spcBef>
            </a:pPr>
            <a:endParaRPr sz="800" dirty="0">
              <a:latin typeface="Times New Roman"/>
              <a:cs typeface="Times New Roman"/>
            </a:endParaRPr>
          </a:p>
          <a:p>
            <a:pPr marL="9813" marR="125610">
              <a:lnSpc>
                <a:spcPct val="96000"/>
              </a:lnSpc>
            </a:pPr>
            <a:r>
              <a:rPr sz="800" spc="-4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800" spc="-23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800" spc="-8" dirty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 C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800" spc="4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pa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800" spc="-4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spc="-4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800" i="1" spc="-8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800" i="1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800" i="1" spc="-8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800" i="1" spc="-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800" i="1" spc="-12" dirty="0">
                <a:solidFill>
                  <a:srgbClr val="FF0000"/>
                </a:solidFill>
                <a:latin typeface="Arial"/>
                <a:cs typeface="Arial"/>
              </a:rPr>
              <a:t>anu</a:t>
            </a:r>
            <a:r>
              <a:rPr sz="800" i="1" dirty="0">
                <a:solidFill>
                  <a:srgbClr val="FF0000"/>
                </a:solidFill>
                <a:latin typeface="Arial"/>
                <a:cs typeface="Arial"/>
              </a:rPr>
              <a:t>fac</a:t>
            </a:r>
            <a:r>
              <a:rPr sz="800" i="1" spc="-8" dirty="0">
                <a:solidFill>
                  <a:srgbClr val="FF0000"/>
                </a:solidFill>
                <a:latin typeface="Arial"/>
                <a:cs typeface="Arial"/>
              </a:rPr>
              <a:t>tu</a:t>
            </a:r>
            <a:r>
              <a:rPr sz="800" i="1" spc="-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800" i="1" spc="-12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800" i="1" spc="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800" i="1" spc="-27" dirty="0">
                <a:solidFill>
                  <a:srgbClr val="FF0000"/>
                </a:solidFill>
                <a:latin typeface="Arial"/>
                <a:cs typeface="Arial"/>
              </a:rPr>
              <a:t>’</a:t>
            </a:r>
            <a:r>
              <a:rPr sz="800" i="1" spc="-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800" i="1" spc="12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i="1" spc="-12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800" i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800" i="1" spc="-12" dirty="0">
                <a:solidFill>
                  <a:srgbClr val="FF0000"/>
                </a:solidFill>
                <a:latin typeface="Arial"/>
                <a:cs typeface="Arial"/>
              </a:rPr>
              <a:t>ga</a:t>
            </a:r>
            <a:r>
              <a:rPr sz="800" i="1" spc="-4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800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i="1" spc="-12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800" i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800" i="1" spc="-12" dirty="0">
                <a:solidFill>
                  <a:srgbClr val="FF0000"/>
                </a:solidFill>
                <a:latin typeface="Arial"/>
                <a:cs typeface="Arial"/>
              </a:rPr>
              <a:t>me</a:t>
            </a:r>
            <a:r>
              <a:rPr sz="800" spc="-4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spc="4" dirty="0">
                <a:latin typeface="Arial"/>
                <a:cs typeface="Arial"/>
              </a:rPr>
              <a:t>b</a:t>
            </a:r>
            <a:r>
              <a:rPr sz="800" spc="-4" dirty="0">
                <a:latin typeface="Arial"/>
                <a:cs typeface="Arial"/>
              </a:rPr>
              <a:t>y</a:t>
            </a:r>
            <a:r>
              <a:rPr sz="800" spc="-8" dirty="0">
                <a:latin typeface="Arial"/>
                <a:cs typeface="Arial"/>
              </a:rPr>
              <a:t> 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12" dirty="0">
                <a:latin typeface="Arial"/>
                <a:cs typeface="Arial"/>
              </a:rPr>
              <a:t>eque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8" dirty="0">
                <a:latin typeface="Arial"/>
                <a:cs typeface="Arial"/>
              </a:rPr>
              <a:t>t</a:t>
            </a:r>
            <a:r>
              <a:rPr sz="800" spc="-4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t</a:t>
            </a:r>
            <a:r>
              <a:rPr sz="800" dirty="0">
                <a:latin typeface="Arial"/>
                <a:cs typeface="Arial"/>
              </a:rPr>
              <a:t>h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spc="-4" dirty="0">
                <a:latin typeface="Arial"/>
                <a:cs typeface="Arial"/>
              </a:rPr>
              <a:t>t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i</a:t>
            </a:r>
            <a:r>
              <a:rPr sz="800" spc="-8" dirty="0">
                <a:latin typeface="Arial"/>
                <a:cs typeface="Arial"/>
              </a:rPr>
              <a:t>t</a:t>
            </a:r>
            <a:r>
              <a:rPr sz="800" spc="-4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20</a:t>
            </a:r>
            <a:r>
              <a:rPr sz="800" spc="-4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800" spc="-8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800" spc="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19" dirty="0">
                <a:latin typeface="Arial"/>
                <a:cs typeface="Arial"/>
              </a:rPr>
              <a:t>o</a:t>
            </a:r>
            <a:r>
              <a:rPr sz="800" spc="-12" dirty="0">
                <a:latin typeface="Arial"/>
                <a:cs typeface="Arial"/>
              </a:rPr>
              <a:t>de</a:t>
            </a:r>
            <a:r>
              <a:rPr sz="800" spc="-4" dirty="0">
                <a:latin typeface="Arial"/>
                <a:cs typeface="Arial"/>
              </a:rPr>
              <a:t>l</a:t>
            </a:r>
            <a:r>
              <a:rPr sz="800" spc="12" dirty="0">
                <a:latin typeface="Arial"/>
                <a:cs typeface="Arial"/>
              </a:rPr>
              <a:t> </a:t>
            </a:r>
            <a:r>
              <a:rPr sz="800" spc="-19" dirty="0">
                <a:latin typeface="Arial"/>
                <a:cs typeface="Arial"/>
              </a:rPr>
              <a:t>y</a:t>
            </a:r>
            <a:r>
              <a:rPr sz="800" dirty="0">
                <a:latin typeface="Arial"/>
                <a:cs typeface="Arial"/>
              </a:rPr>
              <a:t>e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e</a:t>
            </a:r>
            <a:r>
              <a:rPr sz="800" spc="-8" dirty="0">
                <a:latin typeface="Arial"/>
                <a:cs typeface="Arial"/>
              </a:rPr>
              <a:t>w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12" dirty="0">
                <a:latin typeface="Arial"/>
                <a:cs typeface="Arial"/>
              </a:rPr>
              <a:t>pa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4" dirty="0">
                <a:latin typeface="Arial"/>
                <a:cs typeface="Arial"/>
              </a:rPr>
              <a:t>k</a:t>
            </a:r>
            <a:r>
              <a:rPr sz="800" spc="-4" dirty="0">
                <a:latin typeface="Arial"/>
                <a:cs typeface="Arial"/>
              </a:rPr>
              <a:t>- </a:t>
            </a:r>
            <a:r>
              <a:rPr sz="800" spc="-8" dirty="0">
                <a:latin typeface="Arial"/>
                <a:cs typeface="Arial"/>
              </a:rPr>
              <a:t>ig</a:t>
            </a:r>
            <a:r>
              <a:rPr sz="800" dirty="0">
                <a:latin typeface="Arial"/>
                <a:cs typeface="Arial"/>
              </a:rPr>
              <a:t>n</a:t>
            </a:r>
            <a:r>
              <a:rPr sz="800" spc="-12" dirty="0">
                <a:latin typeface="Arial"/>
                <a:cs typeface="Arial"/>
              </a:rPr>
              <a:t>i</a:t>
            </a:r>
            <a:r>
              <a:rPr sz="800" spc="-8" dirty="0">
                <a:latin typeface="Arial"/>
                <a:cs typeface="Arial"/>
              </a:rPr>
              <a:t>t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spc="-8" dirty="0">
                <a:latin typeface="Arial"/>
                <a:cs typeface="Arial"/>
              </a:rPr>
              <a:t>n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12" dirty="0">
                <a:latin typeface="Arial"/>
                <a:cs typeface="Arial"/>
              </a:rPr>
              <a:t>in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wate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f</a:t>
            </a:r>
            <a:r>
              <a:rPr sz="800" spc="-4" dirty="0">
                <a:latin typeface="Arial"/>
                <a:cs typeface="Arial"/>
              </a:rPr>
              <a:t>t </a:t>
            </a:r>
            <a:r>
              <a:rPr sz="800" dirty="0">
                <a:latin typeface="Arial"/>
                <a:cs typeface="Arial"/>
              </a:rPr>
              <a:t>b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12" dirty="0">
                <a:latin typeface="Arial"/>
                <a:cs typeface="Arial"/>
              </a:rPr>
              <a:t>on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-8" dirty="0">
                <a:latin typeface="Arial"/>
                <a:cs typeface="Arial"/>
              </a:rPr>
              <a:t>it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12" dirty="0">
                <a:latin typeface="Arial"/>
                <a:cs typeface="Arial"/>
              </a:rPr>
              <a:t>on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8" dirty="0">
                <a:latin typeface="Arial"/>
                <a:cs typeface="Arial"/>
              </a:rPr>
              <a:t>l</a:t>
            </a:r>
            <a:r>
              <a:rPr sz="800" spc="4" dirty="0">
                <a:latin typeface="Arial"/>
                <a:cs typeface="Arial"/>
              </a:rPr>
              <a:t>l</a:t>
            </a:r>
            <a:r>
              <a:rPr sz="800" spc="-4" dirty="0">
                <a:latin typeface="Arial"/>
                <a:cs typeface="Arial"/>
              </a:rPr>
              <a:t>y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8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f</a:t>
            </a:r>
            <a:r>
              <a:rPr sz="800" spc="-8" dirty="0">
                <a:latin typeface="Arial"/>
                <a:cs typeface="Arial"/>
              </a:rPr>
              <a:t>ied</a:t>
            </a:r>
            <a:r>
              <a:rPr sz="800" spc="8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</a:t>
            </a:r>
            <a:r>
              <a:rPr sz="800" spc="-4" dirty="0">
                <a:latin typeface="Arial"/>
                <a:cs typeface="Arial"/>
              </a:rPr>
              <a:t>y</a:t>
            </a:r>
            <a:r>
              <a:rPr sz="800" spc="-8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spc="-8" dirty="0">
                <a:latin typeface="Arial"/>
                <a:cs typeface="Arial"/>
              </a:rPr>
              <a:t>RB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ba</a:t>
            </a:r>
            <a:r>
              <a:rPr sz="800" dirty="0">
                <a:latin typeface="Arial"/>
                <a:cs typeface="Arial"/>
              </a:rPr>
              <a:t>se</a:t>
            </a:r>
            <a:r>
              <a:rPr sz="800" spc="-8" dirty="0">
                <a:latin typeface="Arial"/>
                <a:cs typeface="Arial"/>
              </a:rPr>
              <a:t>d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spc="-8" dirty="0">
                <a:latin typeface="Arial"/>
                <a:cs typeface="Arial"/>
              </a:rPr>
              <a:t>n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the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12" dirty="0">
                <a:latin typeface="Arial"/>
                <a:cs typeface="Arial"/>
              </a:rPr>
              <a:t>pl</a:t>
            </a:r>
            <a:r>
              <a:rPr sz="800" spc="-8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12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8" dirty="0">
                <a:latin typeface="Arial"/>
                <a:cs typeface="Arial"/>
              </a:rPr>
              <a:t>tate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8" dirty="0">
                <a:latin typeface="Arial"/>
                <a:cs typeface="Arial"/>
              </a:rPr>
              <a:t>ent</a:t>
            </a:r>
            <a:r>
              <a:rPr sz="800" spc="-4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i</a:t>
            </a:r>
            <a:r>
              <a:rPr sz="800" spc="-8" dirty="0">
                <a:latin typeface="Arial"/>
                <a:cs typeface="Arial"/>
              </a:rPr>
              <a:t>n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8" dirty="0">
                <a:latin typeface="Arial"/>
                <a:cs typeface="Arial"/>
              </a:rPr>
              <a:t>hi</a:t>
            </a:r>
            <a:r>
              <a:rPr sz="800" spc="-4" dirty="0">
                <a:latin typeface="Arial"/>
                <a:cs typeface="Arial"/>
              </a:rPr>
              <a:t>s </a:t>
            </a:r>
            <a:r>
              <a:rPr sz="800" spc="-8" dirty="0">
                <a:latin typeface="Arial"/>
                <a:cs typeface="Arial"/>
              </a:rPr>
              <a:t>let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an</a:t>
            </a:r>
            <a:r>
              <a:rPr sz="800" spc="-8" dirty="0">
                <a:latin typeface="Arial"/>
                <a:cs typeface="Arial"/>
              </a:rPr>
              <a:t>d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spc="-8" dirty="0">
                <a:latin typeface="Arial"/>
                <a:cs typeface="Arial"/>
              </a:rPr>
              <a:t>n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i</a:t>
            </a:r>
            <a:r>
              <a:rPr sz="800" spc="-8" dirty="0">
                <a:latin typeface="Arial"/>
                <a:cs typeface="Arial"/>
              </a:rPr>
              <a:t>t</a:t>
            </a:r>
            <a:r>
              <a:rPr sz="800" spc="-4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 c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dirty="0">
                <a:latin typeface="Arial"/>
                <a:cs typeface="Arial"/>
              </a:rPr>
              <a:t>m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8" dirty="0">
                <a:latin typeface="Arial"/>
                <a:cs typeface="Arial"/>
              </a:rPr>
              <a:t>i</a:t>
            </a:r>
            <a:r>
              <a:rPr sz="800" spc="-15" dirty="0">
                <a:latin typeface="Arial"/>
                <a:cs typeface="Arial"/>
              </a:rPr>
              <a:t>t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19" dirty="0">
                <a:latin typeface="Arial"/>
                <a:cs typeface="Arial"/>
              </a:rPr>
              <a:t>e</a:t>
            </a:r>
            <a:r>
              <a:rPr sz="800" spc="-12" dirty="0">
                <a:latin typeface="Arial"/>
                <a:cs typeface="Arial"/>
              </a:rPr>
              <a:t>n</a:t>
            </a:r>
            <a:r>
              <a:rPr sz="800" spc="-4" dirty="0">
                <a:latin typeface="Arial"/>
                <a:cs typeface="Arial"/>
              </a:rPr>
              <a:t>t </a:t>
            </a:r>
            <a:r>
              <a:rPr sz="800" spc="-8" dirty="0">
                <a:latin typeface="Arial"/>
                <a:cs typeface="Arial"/>
              </a:rPr>
              <a:t>to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p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dirty="0">
                <a:latin typeface="Arial"/>
                <a:cs typeface="Arial"/>
              </a:rPr>
              <a:t>v</a:t>
            </a:r>
            <a:r>
              <a:rPr sz="800" spc="-8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</a:t>
            </a:r>
            <a:r>
              <a:rPr sz="800" spc="-4" dirty="0">
                <a:latin typeface="Arial"/>
                <a:cs typeface="Arial"/>
              </a:rPr>
              <a:t>y </a:t>
            </a:r>
            <a:r>
              <a:rPr sz="800" spc="-8" dirty="0">
                <a:latin typeface="Arial"/>
                <a:cs typeface="Arial"/>
              </a:rPr>
              <a:t>in</a:t>
            </a:r>
            <a:r>
              <a:rPr sz="800" dirty="0">
                <a:latin typeface="Arial"/>
                <a:cs typeface="Arial"/>
              </a:rPr>
              <a:t>f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8" dirty="0">
                <a:latin typeface="Arial"/>
                <a:cs typeface="Arial"/>
              </a:rPr>
              <a:t>ation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e</a:t>
            </a:r>
            <a:r>
              <a:rPr sz="800" spc="-12" dirty="0">
                <a:latin typeface="Arial"/>
                <a:cs typeface="Arial"/>
              </a:rPr>
              <a:t>ed</a:t>
            </a:r>
            <a:r>
              <a:rPr sz="800" dirty="0">
                <a:latin typeface="Arial"/>
                <a:cs typeface="Arial"/>
              </a:rPr>
              <a:t>e</a:t>
            </a:r>
            <a:r>
              <a:rPr sz="800" spc="-8" dirty="0">
                <a:latin typeface="Arial"/>
                <a:cs typeface="Arial"/>
              </a:rPr>
              <a:t>d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to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de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12" dirty="0">
                <a:latin typeface="Arial"/>
                <a:cs typeface="Arial"/>
              </a:rPr>
              <a:t>on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8" dirty="0">
                <a:latin typeface="Arial"/>
                <a:cs typeface="Arial"/>
              </a:rPr>
              <a:t>t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8" dirty="0">
                <a:latin typeface="Arial"/>
                <a:cs typeface="Arial"/>
              </a:rPr>
              <a:t>ate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</a:t>
            </a:r>
            <a:r>
              <a:rPr sz="800" spc="-8" dirty="0">
                <a:latin typeface="Arial"/>
                <a:cs typeface="Arial"/>
              </a:rPr>
              <a:t>ul</a:t>
            </a:r>
            <a:r>
              <a:rPr sz="800" spc="-4" dirty="0">
                <a:latin typeface="Arial"/>
                <a:cs typeface="Arial"/>
              </a:rPr>
              <a:t>l</a:t>
            </a:r>
            <a:r>
              <a:rPr sz="800" spc="-8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8" dirty="0">
                <a:latin typeface="Arial"/>
                <a:cs typeface="Arial"/>
              </a:rPr>
              <a:t>pli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12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with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12" dirty="0">
                <a:latin typeface="Arial"/>
                <a:cs typeface="Arial"/>
              </a:rPr>
              <a:t>he</a:t>
            </a:r>
            <a:r>
              <a:rPr sz="800" spc="-8" dirty="0">
                <a:latin typeface="Arial"/>
                <a:cs typeface="Arial"/>
              </a:rPr>
              <a:t> C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-8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f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8" dirty="0">
                <a:latin typeface="Arial"/>
                <a:cs typeface="Arial"/>
              </a:rPr>
              <a:t>nia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8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ss</a:t>
            </a:r>
            <a:r>
              <a:rPr sz="800" spc="-8" dirty="0">
                <a:latin typeface="Arial"/>
                <a:cs typeface="Arial"/>
              </a:rPr>
              <a:t>ion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8" dirty="0">
                <a:latin typeface="Arial"/>
                <a:cs typeface="Arial"/>
              </a:rPr>
              <a:t>tanda</a:t>
            </a:r>
            <a:r>
              <a:rPr sz="800" spc="4" dirty="0">
                <a:latin typeface="Arial"/>
                <a:cs typeface="Arial"/>
              </a:rPr>
              <a:t>r</a:t>
            </a:r>
            <a:r>
              <a:rPr sz="800" spc="-12" dirty="0">
                <a:latin typeface="Arial"/>
                <a:cs typeface="Arial"/>
              </a:rPr>
              <a:t>d</a:t>
            </a:r>
            <a:r>
              <a:rPr sz="800" spc="-4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 f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ne</a:t>
            </a:r>
            <a:r>
              <a:rPr sz="800" spc="-8" dirty="0">
                <a:latin typeface="Arial"/>
                <a:cs typeface="Arial"/>
              </a:rPr>
              <a:t>w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12" dirty="0">
                <a:latin typeface="Arial"/>
                <a:cs typeface="Arial"/>
              </a:rPr>
              <a:t>pa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8" dirty="0">
                <a:latin typeface="Arial"/>
                <a:cs typeface="Arial"/>
              </a:rPr>
              <a:t>k</a:t>
            </a:r>
            <a:r>
              <a:rPr sz="800" spc="-4" dirty="0">
                <a:latin typeface="Arial"/>
                <a:cs typeface="Arial"/>
              </a:rPr>
              <a:t>-</a:t>
            </a:r>
            <a:r>
              <a:rPr sz="800" spc="-8" dirty="0">
                <a:latin typeface="Arial"/>
                <a:cs typeface="Arial"/>
              </a:rPr>
              <a:t>igni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8" dirty="0">
                <a:latin typeface="Arial"/>
                <a:cs typeface="Arial"/>
              </a:rPr>
              <a:t>ion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8" dirty="0">
                <a:latin typeface="Arial"/>
                <a:cs typeface="Arial"/>
              </a:rPr>
              <a:t>ine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w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f</a:t>
            </a:r>
            <a:r>
              <a:rPr sz="800" spc="-4" dirty="0">
                <a:latin typeface="Arial"/>
                <a:cs typeface="Arial"/>
              </a:rPr>
              <a:t>t.</a:t>
            </a:r>
            <a:endParaRPr sz="800" dirty="0">
              <a:latin typeface="Arial"/>
              <a:cs typeface="Arial"/>
            </a:endParaRPr>
          </a:p>
          <a:p>
            <a:pPr>
              <a:spcBef>
                <a:spcPts val="26"/>
              </a:spcBef>
            </a:pPr>
            <a:endParaRPr sz="800" dirty="0">
              <a:latin typeface="Times New Roman"/>
              <a:cs typeface="Times New Roman"/>
            </a:endParaRPr>
          </a:p>
          <a:p>
            <a:pPr marL="9813" marR="213439">
              <a:lnSpc>
                <a:spcPts val="889"/>
              </a:lnSpc>
            </a:pPr>
            <a:r>
              <a:rPr sz="800" spc="-4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800" spc="-23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800" spc="-8" dirty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 C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800" spc="4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pa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800" spc="-4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spc="4" dirty="0">
                <a:latin typeface="Arial"/>
                <a:cs typeface="Arial"/>
              </a:rPr>
              <a:t>b</a:t>
            </a:r>
            <a:r>
              <a:rPr sz="800" spc="-4" dirty="0">
                <a:latin typeface="Arial"/>
                <a:cs typeface="Arial"/>
              </a:rPr>
              <a:t>y</a:t>
            </a:r>
            <a:r>
              <a:rPr sz="800" spc="-19" dirty="0">
                <a:latin typeface="Arial"/>
                <a:cs typeface="Arial"/>
              </a:rPr>
              <a:t> 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19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k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the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-12" dirty="0">
                <a:latin typeface="Arial"/>
                <a:cs typeface="Arial"/>
              </a:rPr>
              <a:t>l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-8" dirty="0">
                <a:latin typeface="Arial"/>
                <a:cs typeface="Arial"/>
              </a:rPr>
              <a:t>wing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8" dirty="0">
                <a:latin typeface="Arial"/>
                <a:cs typeface="Arial"/>
              </a:rPr>
              <a:t>tate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8" dirty="0">
                <a:latin typeface="Arial"/>
                <a:cs typeface="Arial"/>
              </a:rPr>
              <a:t>ent</a:t>
            </a:r>
            <a:r>
              <a:rPr sz="800" spc="-4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spc="-4" dirty="0">
                <a:latin typeface="Arial"/>
                <a:cs typeface="Arial"/>
              </a:rPr>
              <a:t>f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19" dirty="0">
                <a:latin typeface="Arial"/>
                <a:cs typeface="Arial"/>
              </a:rPr>
              <a:t>o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8" dirty="0">
                <a:latin typeface="Arial"/>
                <a:cs typeface="Arial"/>
              </a:rPr>
              <a:t>plian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12" dirty="0">
                <a:latin typeface="Arial"/>
                <a:cs typeface="Arial"/>
              </a:rPr>
              <a:t>ega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-8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n</a:t>
            </a:r>
            <a:r>
              <a:rPr sz="800" spc="-8" dirty="0">
                <a:latin typeface="Arial"/>
                <a:cs typeface="Arial"/>
              </a:rPr>
              <a:t>g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t</a:t>
            </a:r>
            <a:r>
              <a:rPr sz="800" dirty="0">
                <a:latin typeface="Arial"/>
                <a:cs typeface="Arial"/>
              </a:rPr>
              <a:t>h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20</a:t>
            </a:r>
            <a:r>
              <a:rPr sz="800" spc="-4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800" spc="-8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800" spc="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12" dirty="0">
                <a:latin typeface="Arial"/>
                <a:cs typeface="Arial"/>
              </a:rPr>
              <a:t>ode</a:t>
            </a:r>
            <a:r>
              <a:rPr sz="800" spc="-4" dirty="0">
                <a:latin typeface="Arial"/>
                <a:cs typeface="Arial"/>
              </a:rPr>
              <a:t>l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9" dirty="0">
                <a:latin typeface="Arial"/>
                <a:cs typeface="Arial"/>
              </a:rPr>
              <a:t>y</a:t>
            </a:r>
            <a:r>
              <a:rPr sz="800" dirty="0">
                <a:latin typeface="Arial"/>
                <a:cs typeface="Arial"/>
              </a:rPr>
              <a:t>e</a:t>
            </a:r>
            <a:r>
              <a:rPr sz="800" spc="-8" dirty="0">
                <a:latin typeface="Arial"/>
                <a:cs typeface="Arial"/>
              </a:rPr>
              <a:t>ar e</a:t>
            </a:r>
            <a:r>
              <a:rPr sz="800" spc="-12" dirty="0">
                <a:latin typeface="Arial"/>
                <a:cs typeface="Arial"/>
              </a:rPr>
              <a:t>v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12" dirty="0">
                <a:latin typeface="Arial"/>
                <a:cs typeface="Arial"/>
              </a:rPr>
              <a:t>po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ti</a:t>
            </a:r>
            <a:r>
              <a:rPr sz="800" spc="-12" dirty="0">
                <a:latin typeface="Arial"/>
                <a:cs typeface="Arial"/>
              </a:rPr>
              <a:t>v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8" dirty="0">
                <a:latin typeface="Arial"/>
                <a:cs typeface="Arial"/>
              </a:rPr>
              <a:t>ti</a:t>
            </a:r>
            <a:r>
              <a:rPr sz="800" dirty="0">
                <a:latin typeface="Arial"/>
                <a:cs typeface="Arial"/>
              </a:rPr>
              <a:t>f</a:t>
            </a:r>
            <a:r>
              <a:rPr sz="800" spc="-8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12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-8" dirty="0">
                <a:latin typeface="Arial"/>
                <a:cs typeface="Arial"/>
              </a:rPr>
              <a:t>n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spc="-4" dirty="0">
                <a:latin typeface="Arial"/>
                <a:cs typeface="Arial"/>
              </a:rPr>
              <a:t>f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al</a:t>
            </a:r>
            <a:r>
              <a:rPr sz="800" spc="-4" dirty="0">
                <a:latin typeface="Arial"/>
                <a:cs typeface="Arial"/>
              </a:rPr>
              <a:t>l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spc="-4" dirty="0">
                <a:latin typeface="Arial"/>
                <a:cs typeface="Arial"/>
              </a:rPr>
              <a:t>f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it</a:t>
            </a:r>
            <a:r>
              <a:rPr sz="800" spc="-4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 s</a:t>
            </a:r>
            <a:r>
              <a:rPr sz="800" spc="-12" dirty="0">
                <a:latin typeface="Arial"/>
                <a:cs typeface="Arial"/>
              </a:rPr>
              <a:t>pa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4" dirty="0">
                <a:latin typeface="Arial"/>
                <a:cs typeface="Arial"/>
              </a:rPr>
              <a:t>k</a:t>
            </a:r>
            <a:r>
              <a:rPr sz="800" spc="-4" dirty="0">
                <a:latin typeface="Arial"/>
                <a:cs typeface="Arial"/>
              </a:rPr>
              <a:t>-</a:t>
            </a:r>
            <a:r>
              <a:rPr sz="800" spc="-8" dirty="0">
                <a:latin typeface="Arial"/>
                <a:cs typeface="Arial"/>
              </a:rPr>
              <a:t>igni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8" dirty="0">
                <a:latin typeface="Arial"/>
                <a:cs typeface="Arial"/>
              </a:rPr>
              <a:t>ion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12" dirty="0">
                <a:latin typeface="Arial"/>
                <a:cs typeface="Arial"/>
              </a:rPr>
              <a:t>n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19" dirty="0">
                <a:latin typeface="Arial"/>
                <a:cs typeface="Arial"/>
              </a:rPr>
              <a:t>w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8" dirty="0">
                <a:latin typeface="Arial"/>
                <a:cs typeface="Arial"/>
              </a:rPr>
              <a:t>te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f</a:t>
            </a:r>
            <a:r>
              <a:rPr sz="800" spc="-4" dirty="0">
                <a:latin typeface="Arial"/>
                <a:cs typeface="Arial"/>
              </a:rPr>
              <a:t>t</a:t>
            </a:r>
            <a:r>
              <a:rPr sz="800" spc="-12" dirty="0">
                <a:latin typeface="Arial"/>
                <a:cs typeface="Arial"/>
              </a:rPr>
              <a:t> 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12" dirty="0">
                <a:latin typeface="Arial"/>
                <a:cs typeface="Arial"/>
              </a:rPr>
              <a:t>odel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4" dirty="0">
                <a:latin typeface="Arial"/>
                <a:cs typeface="Arial"/>
              </a:rPr>
              <a:t>:</a:t>
            </a:r>
            <a:endParaRPr sz="800" dirty="0">
              <a:latin typeface="Arial"/>
              <a:cs typeface="Arial"/>
            </a:endParaRPr>
          </a:p>
          <a:p>
            <a:pPr marL="186453" marR="308137" indent="-176639">
              <a:lnSpc>
                <a:spcPts val="889"/>
              </a:lnSpc>
              <a:buFont typeface="Arial"/>
              <a:buAutoNum type="arabicParenR"/>
              <a:tabLst>
                <a:tab pos="186943" algn="l"/>
              </a:tabLst>
            </a:pPr>
            <a:r>
              <a:rPr sz="800" spc="-8" dirty="0">
                <a:latin typeface="Arial"/>
                <a:cs typeface="Arial"/>
              </a:rPr>
              <a:t>C</a:t>
            </a:r>
            <a:r>
              <a:rPr sz="800" spc="-12" dirty="0">
                <a:latin typeface="Arial"/>
                <a:cs typeface="Arial"/>
              </a:rPr>
              <a:t>on</a:t>
            </a:r>
            <a:r>
              <a:rPr sz="800" dirty="0">
                <a:latin typeface="Arial"/>
                <a:cs typeface="Arial"/>
              </a:rPr>
              <a:t>f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12" dirty="0">
                <a:latin typeface="Arial"/>
                <a:cs typeface="Arial"/>
              </a:rPr>
              <a:t>an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19" dirty="0">
                <a:latin typeface="Arial"/>
                <a:cs typeface="Arial"/>
              </a:rPr>
              <a:t>w</a:t>
            </a:r>
            <a:r>
              <a:rPr sz="800" spc="-8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8" dirty="0">
                <a:latin typeface="Arial"/>
                <a:cs typeface="Arial"/>
              </a:rPr>
              <a:t>h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t</a:t>
            </a:r>
            <a:r>
              <a:rPr sz="800" dirty="0">
                <a:latin typeface="Arial"/>
                <a:cs typeface="Arial"/>
              </a:rPr>
              <a:t>h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</a:t>
            </a:r>
            <a:r>
              <a:rPr sz="800" spc="-12" dirty="0">
                <a:latin typeface="Arial"/>
                <a:cs typeface="Arial"/>
              </a:rPr>
              <a:t>en</a:t>
            </a:r>
            <a:r>
              <a:rPr sz="800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spc="-4" dirty="0">
                <a:latin typeface="Arial"/>
                <a:cs typeface="Arial"/>
              </a:rPr>
              <a:t>l</a:t>
            </a:r>
            <a:r>
              <a:rPr sz="800" spc="-8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8" dirty="0">
                <a:latin typeface="Arial"/>
                <a:cs typeface="Arial"/>
              </a:rPr>
              <a:t>ta</a:t>
            </a:r>
            <a:r>
              <a:rPr sz="800" dirty="0">
                <a:latin typeface="Arial"/>
                <a:cs typeface="Arial"/>
              </a:rPr>
              <a:t>n</a:t>
            </a:r>
            <a:r>
              <a:rPr sz="800" spc="-12" dirty="0">
                <a:latin typeface="Arial"/>
                <a:cs typeface="Arial"/>
              </a:rPr>
              <a:t>da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12" dirty="0">
                <a:latin typeface="Arial"/>
                <a:cs typeface="Arial"/>
              </a:rPr>
              <a:t>d</a:t>
            </a:r>
            <a:r>
              <a:rPr sz="800" spc="-4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 a</a:t>
            </a:r>
            <a:r>
              <a:rPr sz="800" spc="-12" dirty="0">
                <a:latin typeface="Arial"/>
                <a:cs typeface="Arial"/>
              </a:rPr>
              <a:t>n</a:t>
            </a:r>
            <a:r>
              <a:rPr sz="800" spc="-8" dirty="0">
                <a:latin typeface="Arial"/>
                <a:cs typeface="Arial"/>
              </a:rPr>
              <a:t>d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4" dirty="0">
                <a:latin typeface="Arial"/>
                <a:cs typeface="Arial"/>
              </a:rPr>
              <a:t>t </a:t>
            </a:r>
            <a:r>
              <a:rPr sz="800" spc="-12" dirty="0">
                <a:latin typeface="Arial"/>
                <a:cs typeface="Arial"/>
              </a:rPr>
              <a:t>p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spc="4" dirty="0">
                <a:latin typeface="Arial"/>
                <a:cs typeface="Arial"/>
              </a:rPr>
              <a:t>c</a:t>
            </a:r>
            <a:r>
              <a:rPr sz="800" spc="-12" dirty="0">
                <a:latin typeface="Arial"/>
                <a:cs typeface="Arial"/>
              </a:rPr>
              <a:t>edu</a:t>
            </a:r>
            <a:r>
              <a:rPr sz="800" spc="-4" dirty="0">
                <a:latin typeface="Arial"/>
                <a:cs typeface="Arial"/>
              </a:rPr>
              <a:t>re r</a:t>
            </a:r>
            <a:r>
              <a:rPr sz="800" dirty="0">
                <a:latin typeface="Arial"/>
                <a:cs typeface="Arial"/>
              </a:rPr>
              <a:t>e</a:t>
            </a:r>
            <a:r>
              <a:rPr sz="800" spc="-12" dirty="0">
                <a:latin typeface="Arial"/>
                <a:cs typeface="Arial"/>
              </a:rPr>
              <a:t>q</a:t>
            </a:r>
            <a:r>
              <a:rPr sz="800" dirty="0">
                <a:latin typeface="Arial"/>
                <a:cs typeface="Arial"/>
              </a:rPr>
              <a:t>u</a:t>
            </a:r>
            <a:r>
              <a:rPr sz="800" spc="-12" dirty="0">
                <a:latin typeface="Arial"/>
                <a:cs typeface="Arial"/>
              </a:rPr>
              <a:t>i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8" dirty="0">
                <a:latin typeface="Arial"/>
                <a:cs typeface="Arial"/>
              </a:rPr>
              <a:t>ent</a:t>
            </a:r>
            <a:r>
              <a:rPr sz="800" spc="-4" dirty="0">
                <a:latin typeface="Arial"/>
                <a:cs typeface="Arial"/>
              </a:rPr>
              <a:t>s</a:t>
            </a:r>
            <a:r>
              <a:rPr sz="800" spc="8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12" dirty="0">
                <a:latin typeface="Arial"/>
                <a:cs typeface="Arial"/>
              </a:rPr>
              <a:t>pe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12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f</a:t>
            </a:r>
            <a:r>
              <a:rPr sz="800" spc="-8" dirty="0">
                <a:latin typeface="Arial"/>
                <a:cs typeface="Arial"/>
              </a:rPr>
              <a:t>ied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8" dirty="0">
                <a:latin typeface="Arial"/>
                <a:cs typeface="Arial"/>
              </a:rPr>
              <a:t>n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8" dirty="0">
                <a:latin typeface="Arial"/>
                <a:cs typeface="Arial"/>
              </a:rPr>
              <a:t>itle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13, C</a:t>
            </a:r>
            <a:r>
              <a:rPr sz="800" spc="-12" dirty="0">
                <a:latin typeface="Arial"/>
                <a:cs typeface="Arial"/>
              </a:rPr>
              <a:t>hap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5</a:t>
            </a:r>
            <a:r>
              <a:rPr sz="800" spc="-4" dirty="0">
                <a:latin typeface="Arial"/>
                <a:cs typeface="Arial"/>
              </a:rPr>
              <a:t>,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8" dirty="0">
                <a:latin typeface="Arial"/>
                <a:cs typeface="Arial"/>
              </a:rPr>
              <a:t>ti</a:t>
            </a:r>
            <a:r>
              <a:rPr sz="800" dirty="0">
                <a:latin typeface="Arial"/>
                <a:cs typeface="Arial"/>
              </a:rPr>
              <a:t>cl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1</a:t>
            </a:r>
            <a:r>
              <a:rPr sz="800" spc="-12" dirty="0">
                <a:latin typeface="Arial"/>
                <a:cs typeface="Arial"/>
              </a:rPr>
              <a:t>4</a:t>
            </a:r>
            <a:r>
              <a:rPr sz="800" spc="-4" dirty="0">
                <a:latin typeface="Arial"/>
                <a:cs typeface="Arial"/>
              </a:rPr>
              <a:t>, 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8" dirty="0">
                <a:latin typeface="Arial"/>
                <a:cs typeface="Arial"/>
              </a:rPr>
              <a:t>t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12" dirty="0">
                <a:latin typeface="Arial"/>
                <a:cs typeface="Arial"/>
              </a:rPr>
              <a:t>on</a:t>
            </a:r>
            <a:r>
              <a:rPr sz="800" spc="-4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2</a:t>
            </a:r>
            <a:r>
              <a:rPr sz="800" dirty="0">
                <a:latin typeface="Arial"/>
                <a:cs typeface="Arial"/>
              </a:rPr>
              <a:t>8</a:t>
            </a:r>
            <a:r>
              <a:rPr sz="800" spc="-12" dirty="0">
                <a:latin typeface="Arial"/>
                <a:cs typeface="Arial"/>
              </a:rPr>
              <a:t>50</a:t>
            </a:r>
            <a:r>
              <a:rPr sz="800" dirty="0">
                <a:latin typeface="Arial"/>
                <a:cs typeface="Arial"/>
              </a:rPr>
              <a:t>-</a:t>
            </a:r>
            <a:r>
              <a:rPr sz="800" spc="-12" dirty="0">
                <a:latin typeface="Arial"/>
                <a:cs typeface="Arial"/>
              </a:rPr>
              <a:t>2</a:t>
            </a:r>
            <a:r>
              <a:rPr sz="800" dirty="0">
                <a:latin typeface="Arial"/>
                <a:cs typeface="Arial"/>
              </a:rPr>
              <a:t>8</a:t>
            </a:r>
            <a:r>
              <a:rPr sz="800" spc="-12" dirty="0">
                <a:latin typeface="Arial"/>
                <a:cs typeface="Arial"/>
              </a:rPr>
              <a:t>7</a:t>
            </a:r>
            <a:r>
              <a:rPr sz="800" spc="-8" dirty="0">
                <a:latin typeface="Arial"/>
                <a:cs typeface="Arial"/>
              </a:rPr>
              <a:t>1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spc="-4" dirty="0">
                <a:latin typeface="Arial"/>
                <a:cs typeface="Arial"/>
              </a:rPr>
              <a:t>f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the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8" dirty="0">
                <a:latin typeface="Arial"/>
                <a:cs typeface="Arial"/>
              </a:rPr>
              <a:t>li</a:t>
            </a:r>
            <a:r>
              <a:rPr sz="800" spc="8" dirty="0">
                <a:latin typeface="Arial"/>
                <a:cs typeface="Arial"/>
              </a:rPr>
              <a:t>f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8" dirty="0">
                <a:latin typeface="Arial"/>
                <a:cs typeface="Arial"/>
              </a:rPr>
              <a:t>nia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C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spc="-4" dirty="0">
                <a:latin typeface="Arial"/>
                <a:cs typeface="Arial"/>
              </a:rPr>
              <a:t>f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R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g</a:t>
            </a:r>
            <a:r>
              <a:rPr sz="800" spc="-12" dirty="0">
                <a:latin typeface="Arial"/>
                <a:cs typeface="Arial"/>
              </a:rPr>
              <a:t>u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-8" dirty="0">
                <a:latin typeface="Arial"/>
                <a:cs typeface="Arial"/>
              </a:rPr>
              <a:t>at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12" dirty="0">
                <a:latin typeface="Arial"/>
                <a:cs typeface="Arial"/>
              </a:rPr>
              <a:t>on</a:t>
            </a:r>
            <a:r>
              <a:rPr sz="800" spc="-4" dirty="0">
                <a:latin typeface="Arial"/>
                <a:cs typeface="Arial"/>
              </a:rPr>
              <a:t>s</a:t>
            </a:r>
            <a:r>
              <a:rPr sz="800" spc="4" dirty="0">
                <a:latin typeface="Arial"/>
                <a:cs typeface="Arial"/>
              </a:rPr>
              <a:t> (</a:t>
            </a:r>
            <a:r>
              <a:rPr sz="800" spc="-8" dirty="0">
                <a:latin typeface="Arial"/>
                <a:cs typeface="Arial"/>
              </a:rPr>
              <a:t>CCR).</a:t>
            </a:r>
            <a:endParaRPr sz="800" dirty="0">
              <a:latin typeface="Arial"/>
              <a:cs typeface="Arial"/>
            </a:endParaRPr>
          </a:p>
          <a:p>
            <a:pPr marL="186453" indent="-176639">
              <a:lnSpc>
                <a:spcPts val="838"/>
              </a:lnSpc>
              <a:buFont typeface="Arial"/>
              <a:buAutoNum type="arabicParenR"/>
              <a:tabLst>
                <a:tab pos="186943" algn="l"/>
              </a:tabLst>
            </a:pPr>
            <a:r>
              <a:rPr sz="800" spc="-8" dirty="0">
                <a:latin typeface="Arial"/>
                <a:cs typeface="Arial"/>
              </a:rPr>
              <a:t>C</a:t>
            </a:r>
            <a:r>
              <a:rPr sz="800" spc="-12" dirty="0">
                <a:latin typeface="Arial"/>
                <a:cs typeface="Arial"/>
              </a:rPr>
              <a:t>on</a:t>
            </a:r>
            <a:r>
              <a:rPr sz="800" dirty="0">
                <a:latin typeface="Arial"/>
                <a:cs typeface="Arial"/>
              </a:rPr>
              <a:t>f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12" dirty="0">
                <a:latin typeface="Arial"/>
                <a:cs typeface="Arial"/>
              </a:rPr>
              <a:t>an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19" dirty="0">
                <a:latin typeface="Arial"/>
                <a:cs typeface="Arial"/>
              </a:rPr>
              <a:t>w</a:t>
            </a:r>
            <a:r>
              <a:rPr sz="800" spc="-8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8" dirty="0">
                <a:latin typeface="Arial"/>
                <a:cs typeface="Arial"/>
              </a:rPr>
              <a:t>h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t</a:t>
            </a:r>
            <a:r>
              <a:rPr sz="800" dirty="0">
                <a:latin typeface="Arial"/>
                <a:cs typeface="Arial"/>
              </a:rPr>
              <a:t>h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-12" dirty="0">
                <a:latin typeface="Arial"/>
                <a:cs typeface="Arial"/>
              </a:rPr>
              <a:t>ab</a:t>
            </a:r>
            <a:r>
              <a:rPr sz="800" dirty="0">
                <a:latin typeface="Arial"/>
                <a:cs typeface="Arial"/>
              </a:rPr>
              <a:t>el</a:t>
            </a:r>
            <a:r>
              <a:rPr sz="800" spc="-8" dirty="0">
                <a:latin typeface="Arial"/>
                <a:cs typeface="Arial"/>
              </a:rPr>
              <a:t>ing</a:t>
            </a:r>
            <a:r>
              <a:rPr sz="800" spc="-4" dirty="0">
                <a:latin typeface="Arial"/>
                <a:cs typeface="Arial"/>
              </a:rPr>
              <a:t> (</a:t>
            </a:r>
            <a:r>
              <a:rPr sz="800" dirty="0">
                <a:latin typeface="Arial"/>
                <a:cs typeface="Arial"/>
              </a:rPr>
              <a:t>2</a:t>
            </a:r>
            <a:r>
              <a:rPr sz="800" spc="-12" dirty="0">
                <a:latin typeface="Arial"/>
                <a:cs typeface="Arial"/>
              </a:rPr>
              <a:t>8</a:t>
            </a:r>
            <a:r>
              <a:rPr sz="800" dirty="0">
                <a:latin typeface="Arial"/>
                <a:cs typeface="Arial"/>
              </a:rPr>
              <a:t>6</a:t>
            </a:r>
            <a:r>
              <a:rPr sz="800" spc="-12" dirty="0">
                <a:latin typeface="Arial"/>
                <a:cs typeface="Arial"/>
              </a:rPr>
              <a:t>0</a:t>
            </a:r>
            <a:r>
              <a:rPr sz="800" dirty="0">
                <a:latin typeface="Arial"/>
                <a:cs typeface="Arial"/>
              </a:rPr>
              <a:t>)</a:t>
            </a:r>
            <a:r>
              <a:rPr sz="800" spc="-4" dirty="0">
                <a:latin typeface="Arial"/>
                <a:cs typeface="Arial"/>
              </a:rPr>
              <a:t>,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19" dirty="0">
                <a:latin typeface="Arial"/>
                <a:cs typeface="Arial"/>
              </a:rPr>
              <a:t>w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spc="-4" dirty="0">
                <a:latin typeface="Arial"/>
                <a:cs typeface="Arial"/>
              </a:rPr>
              <a:t>rr</a:t>
            </a:r>
            <a:r>
              <a:rPr sz="800" spc="-12" dirty="0">
                <a:latin typeface="Arial"/>
                <a:cs typeface="Arial"/>
              </a:rPr>
              <a:t>an</a:t>
            </a:r>
            <a:r>
              <a:rPr sz="800" spc="8" dirty="0">
                <a:latin typeface="Arial"/>
                <a:cs typeface="Arial"/>
              </a:rPr>
              <a:t>t</a:t>
            </a:r>
            <a:r>
              <a:rPr sz="800" spc="-4" dirty="0">
                <a:latin typeface="Arial"/>
                <a:cs typeface="Arial"/>
              </a:rPr>
              <a:t>y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4" dirty="0">
                <a:latin typeface="Arial"/>
                <a:cs typeface="Arial"/>
              </a:rPr>
              <a:t>(</a:t>
            </a:r>
            <a:r>
              <a:rPr sz="800" dirty="0">
                <a:latin typeface="Arial"/>
                <a:cs typeface="Arial"/>
              </a:rPr>
              <a:t>2</a:t>
            </a:r>
            <a:r>
              <a:rPr sz="800" spc="-12" dirty="0">
                <a:latin typeface="Arial"/>
                <a:cs typeface="Arial"/>
              </a:rPr>
              <a:t>86</a:t>
            </a:r>
            <a:r>
              <a:rPr sz="800" spc="-8" dirty="0">
                <a:latin typeface="Arial"/>
                <a:cs typeface="Arial"/>
              </a:rPr>
              <a:t>1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&amp; </a:t>
            </a:r>
            <a:r>
              <a:rPr sz="800" spc="-12" dirty="0">
                <a:latin typeface="Arial"/>
                <a:cs typeface="Arial"/>
              </a:rPr>
              <a:t>2</a:t>
            </a:r>
            <a:r>
              <a:rPr sz="800" dirty="0">
                <a:latin typeface="Arial"/>
                <a:cs typeface="Arial"/>
              </a:rPr>
              <a:t>8</a:t>
            </a:r>
            <a:r>
              <a:rPr sz="800" spc="-12" dirty="0">
                <a:latin typeface="Arial"/>
                <a:cs typeface="Arial"/>
              </a:rPr>
              <a:t>62</a:t>
            </a:r>
            <a:r>
              <a:rPr sz="800" dirty="0">
                <a:latin typeface="Arial"/>
                <a:cs typeface="Arial"/>
              </a:rPr>
              <a:t>)</a:t>
            </a:r>
            <a:r>
              <a:rPr sz="800" spc="-4" dirty="0">
                <a:latin typeface="Arial"/>
                <a:cs typeface="Arial"/>
              </a:rPr>
              <a:t>, 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12" dirty="0">
                <a:latin typeface="Arial"/>
                <a:cs typeface="Arial"/>
              </a:rPr>
              <a:t>pe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12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8" dirty="0">
                <a:latin typeface="Arial"/>
                <a:cs typeface="Arial"/>
              </a:rPr>
              <a:t>tan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4" dirty="0">
                <a:latin typeface="Arial"/>
                <a:cs typeface="Arial"/>
              </a:rPr>
              <a:t>(</a:t>
            </a:r>
            <a:r>
              <a:rPr sz="800" spc="-12" dirty="0">
                <a:latin typeface="Arial"/>
                <a:cs typeface="Arial"/>
              </a:rPr>
              <a:t>2856</a:t>
            </a:r>
            <a:r>
              <a:rPr sz="800" spc="-4" dirty="0">
                <a:latin typeface="Arial"/>
                <a:cs typeface="Arial"/>
              </a:rPr>
              <a:t>(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)),</a:t>
            </a:r>
            <a:r>
              <a:rPr sz="800" spc="8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an</a:t>
            </a:r>
            <a:r>
              <a:rPr sz="800" spc="-8" dirty="0">
                <a:latin typeface="Arial"/>
                <a:cs typeface="Arial"/>
              </a:rPr>
              <a:t>d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</a:t>
            </a:r>
            <a:r>
              <a:rPr sz="800" spc="-12" dirty="0">
                <a:latin typeface="Arial"/>
                <a:cs typeface="Arial"/>
              </a:rPr>
              <a:t>u</a:t>
            </a:r>
            <a:r>
              <a:rPr sz="800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l</a:t>
            </a:r>
            <a:endParaRPr sz="800" dirty="0">
              <a:latin typeface="Arial"/>
              <a:cs typeface="Arial"/>
            </a:endParaRPr>
          </a:p>
          <a:p>
            <a:pPr marL="186453">
              <a:lnSpc>
                <a:spcPts val="889"/>
              </a:lnSpc>
            </a:pPr>
            <a:r>
              <a:rPr sz="800" spc="-8" dirty="0">
                <a:latin typeface="Arial"/>
                <a:cs typeface="Arial"/>
              </a:rPr>
              <a:t>in</a:t>
            </a:r>
            <a:r>
              <a:rPr sz="800" dirty="0">
                <a:latin typeface="Arial"/>
                <a:cs typeface="Arial"/>
              </a:rPr>
              <a:t>j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8" dirty="0">
                <a:latin typeface="Arial"/>
                <a:cs typeface="Arial"/>
              </a:rPr>
              <a:t>ti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-8" dirty="0">
                <a:latin typeface="Arial"/>
                <a:cs typeface="Arial"/>
              </a:rPr>
              <a:t>n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8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eq</a:t>
            </a:r>
            <a:r>
              <a:rPr sz="800" dirty="0">
                <a:latin typeface="Arial"/>
                <a:cs typeface="Arial"/>
              </a:rPr>
              <a:t>u</a:t>
            </a:r>
            <a:r>
              <a:rPr sz="800" spc="-8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v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-12" dirty="0">
                <a:latin typeface="Arial"/>
                <a:cs typeface="Arial"/>
              </a:rPr>
              <a:t>en</a:t>
            </a:r>
            <a:r>
              <a:rPr sz="800" spc="-4" dirty="0">
                <a:latin typeface="Arial"/>
                <a:cs typeface="Arial"/>
              </a:rPr>
              <a:t>t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pe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f</a:t>
            </a:r>
            <a:r>
              <a:rPr sz="800" spc="-12" dirty="0">
                <a:latin typeface="Arial"/>
                <a:cs typeface="Arial"/>
              </a:rPr>
              <a:t>or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12" dirty="0">
                <a:latin typeface="Arial"/>
                <a:cs typeface="Arial"/>
              </a:rPr>
              <a:t>an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8" dirty="0">
                <a:latin typeface="Arial"/>
                <a:cs typeface="Arial"/>
              </a:rPr>
              <a:t>tanda</a:t>
            </a:r>
            <a:r>
              <a:rPr sz="800" spc="-4" dirty="0">
                <a:latin typeface="Arial"/>
                <a:cs typeface="Arial"/>
              </a:rPr>
              <a:t>rd</a:t>
            </a:r>
            <a:r>
              <a:rPr sz="800" spc="8" dirty="0">
                <a:latin typeface="Arial"/>
                <a:cs typeface="Arial"/>
              </a:rPr>
              <a:t> </a:t>
            </a:r>
            <a:r>
              <a:rPr sz="800" spc="-4" dirty="0">
                <a:latin typeface="Arial"/>
                <a:cs typeface="Arial"/>
              </a:rPr>
              <a:t>(</a:t>
            </a:r>
            <a:r>
              <a:rPr sz="800" spc="-12" dirty="0">
                <a:latin typeface="Arial"/>
                <a:cs typeface="Arial"/>
              </a:rPr>
              <a:t>28</a:t>
            </a:r>
            <a:r>
              <a:rPr sz="800" dirty="0">
                <a:latin typeface="Arial"/>
                <a:cs typeface="Arial"/>
              </a:rPr>
              <a:t>5</a:t>
            </a:r>
            <a:r>
              <a:rPr sz="800" spc="-12" dirty="0">
                <a:latin typeface="Arial"/>
                <a:cs typeface="Arial"/>
              </a:rPr>
              <a:t>5</a:t>
            </a:r>
            <a:r>
              <a:rPr sz="800" spc="-4" dirty="0">
                <a:latin typeface="Arial"/>
                <a:cs typeface="Arial"/>
              </a:rPr>
              <a:t>(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spc="-4" dirty="0">
                <a:latin typeface="Arial"/>
                <a:cs typeface="Arial"/>
              </a:rPr>
              <a:t>))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8" dirty="0">
                <a:latin typeface="Arial"/>
                <a:cs typeface="Arial"/>
              </a:rPr>
              <a:t>equi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8" dirty="0">
                <a:latin typeface="Arial"/>
                <a:cs typeface="Arial"/>
              </a:rPr>
              <a:t>ent</a:t>
            </a:r>
            <a:r>
              <a:rPr sz="800" spc="-4" dirty="0">
                <a:latin typeface="Arial"/>
                <a:cs typeface="Arial"/>
              </a:rPr>
              <a:t>s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spc="-4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12" dirty="0">
                <a:latin typeface="Arial"/>
                <a:cs typeface="Arial"/>
              </a:rPr>
              <a:t>eq</a:t>
            </a:r>
            <a:r>
              <a:rPr sz="800" dirty="0">
                <a:latin typeface="Arial"/>
                <a:cs typeface="Arial"/>
              </a:rPr>
              <a:t>u</a:t>
            </a:r>
            <a:r>
              <a:rPr sz="800" spc="-12" dirty="0">
                <a:latin typeface="Arial"/>
                <a:cs typeface="Arial"/>
              </a:rPr>
              <a:t>i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spc="-8" dirty="0">
                <a:latin typeface="Arial"/>
                <a:cs typeface="Arial"/>
              </a:rPr>
              <a:t>d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i</a:t>
            </a:r>
            <a:r>
              <a:rPr sz="800" spc="-8" dirty="0">
                <a:latin typeface="Arial"/>
                <a:cs typeface="Arial"/>
              </a:rPr>
              <a:t>n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1</a:t>
            </a:r>
            <a:r>
              <a:rPr sz="800" spc="-8" dirty="0">
                <a:latin typeface="Arial"/>
                <a:cs typeface="Arial"/>
              </a:rPr>
              <a:t>3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4" dirty="0">
                <a:latin typeface="Arial"/>
                <a:cs typeface="Arial"/>
              </a:rPr>
              <a:t>R.</a:t>
            </a:r>
            <a:endParaRPr sz="800" dirty="0">
              <a:latin typeface="Arial"/>
              <a:cs typeface="Arial"/>
            </a:endParaRPr>
          </a:p>
          <a:p>
            <a:pPr marL="186453" marR="345918" indent="-176639">
              <a:lnSpc>
                <a:spcPts val="889"/>
              </a:lnSpc>
              <a:spcBef>
                <a:spcPts val="42"/>
              </a:spcBef>
              <a:buFont typeface="Arial"/>
              <a:buAutoNum type="arabicParenR" startAt="3"/>
              <a:tabLst>
                <a:tab pos="186943" algn="l"/>
              </a:tabLst>
            </a:pPr>
            <a:r>
              <a:rPr sz="800" spc="-8" dirty="0">
                <a:latin typeface="Arial"/>
                <a:cs typeface="Arial"/>
              </a:rPr>
              <a:t>C</a:t>
            </a:r>
            <a:r>
              <a:rPr sz="800" spc="-12" dirty="0">
                <a:latin typeface="Arial"/>
                <a:cs typeface="Arial"/>
              </a:rPr>
              <a:t>on</a:t>
            </a:r>
            <a:r>
              <a:rPr sz="800" dirty="0">
                <a:latin typeface="Arial"/>
                <a:cs typeface="Arial"/>
              </a:rPr>
              <a:t>f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12" dirty="0">
                <a:latin typeface="Arial"/>
                <a:cs typeface="Arial"/>
              </a:rPr>
              <a:t>an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19" dirty="0">
                <a:latin typeface="Arial"/>
                <a:cs typeface="Arial"/>
              </a:rPr>
              <a:t>w</a:t>
            </a:r>
            <a:r>
              <a:rPr sz="800" spc="-8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8" dirty="0">
                <a:latin typeface="Arial"/>
                <a:cs typeface="Arial"/>
              </a:rPr>
              <a:t>h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t</a:t>
            </a:r>
            <a:r>
              <a:rPr sz="800" dirty="0">
                <a:latin typeface="Arial"/>
                <a:cs typeface="Arial"/>
              </a:rPr>
              <a:t>h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D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spc="4" dirty="0">
                <a:latin typeface="Arial"/>
                <a:cs typeface="Arial"/>
              </a:rPr>
              <a:t>c</a:t>
            </a:r>
            <a:r>
              <a:rPr sz="800" spc="-4" dirty="0">
                <a:latin typeface="Arial"/>
                <a:cs typeface="Arial"/>
              </a:rPr>
              <a:t>k</a:t>
            </a:r>
            <a:r>
              <a:rPr sz="800" spc="12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Fi</a:t>
            </a:r>
            <a:r>
              <a:rPr sz="800" spc="-12" dirty="0">
                <a:latin typeface="Arial"/>
                <a:cs typeface="Arial"/>
              </a:rPr>
              <a:t>l</a:t>
            </a:r>
            <a:r>
              <a:rPr sz="800" spc="-4" dirty="0">
                <a:latin typeface="Arial"/>
                <a:cs typeface="Arial"/>
              </a:rPr>
              <a:t>l</a:t>
            </a:r>
            <a:r>
              <a:rPr sz="800" spc="-8" dirty="0">
                <a:latin typeface="Arial"/>
                <a:cs typeface="Arial"/>
              </a:rPr>
              <a:t> </a:t>
            </a:r>
            <a:r>
              <a:rPr sz="800" spc="-4" dirty="0">
                <a:latin typeface="Arial"/>
                <a:cs typeface="Arial"/>
              </a:rPr>
              <a:t>P</a:t>
            </a:r>
            <a:r>
              <a:rPr sz="800" spc="-8" dirty="0">
                <a:latin typeface="Arial"/>
                <a:cs typeface="Arial"/>
              </a:rPr>
              <a:t>late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C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8" dirty="0">
                <a:latin typeface="Arial"/>
                <a:cs typeface="Arial"/>
              </a:rPr>
              <a:t>pati</a:t>
            </a:r>
            <a:r>
              <a:rPr sz="800" dirty="0">
                <a:latin typeface="Arial"/>
                <a:cs typeface="Arial"/>
              </a:rPr>
              <a:t>b</a:t>
            </a:r>
            <a:r>
              <a:rPr sz="800" spc="-12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-8" dirty="0">
                <a:latin typeface="Arial"/>
                <a:cs typeface="Arial"/>
              </a:rPr>
              <a:t>i</a:t>
            </a:r>
            <a:r>
              <a:rPr sz="800" spc="8" dirty="0">
                <a:latin typeface="Arial"/>
                <a:cs typeface="Arial"/>
              </a:rPr>
              <a:t>t</a:t>
            </a:r>
            <a:r>
              <a:rPr sz="800" spc="-4" dirty="0">
                <a:latin typeface="Arial"/>
                <a:cs typeface="Arial"/>
              </a:rPr>
              <a:t>y</a:t>
            </a:r>
            <a:r>
              <a:rPr sz="800" spc="-19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12" dirty="0">
                <a:latin typeface="Arial"/>
                <a:cs typeface="Arial"/>
              </a:rPr>
              <a:t>anda</a:t>
            </a:r>
            <a:r>
              <a:rPr sz="800" spc="4" dirty="0">
                <a:latin typeface="Arial"/>
                <a:cs typeface="Arial"/>
              </a:rPr>
              <a:t>r</a:t>
            </a:r>
            <a:r>
              <a:rPr sz="800" spc="-8" dirty="0">
                <a:latin typeface="Arial"/>
                <a:cs typeface="Arial"/>
              </a:rPr>
              <a:t>d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spc="-4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q</a:t>
            </a:r>
            <a:r>
              <a:rPr sz="800" spc="-8" dirty="0">
                <a:latin typeface="Arial"/>
                <a:cs typeface="Arial"/>
              </a:rPr>
              <a:t>ui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e</a:t>
            </a:r>
            <a:r>
              <a:rPr sz="800" spc="-8" dirty="0">
                <a:latin typeface="Arial"/>
                <a:cs typeface="Arial"/>
              </a:rPr>
              <a:t>d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8" dirty="0">
                <a:latin typeface="Arial"/>
                <a:cs typeface="Arial"/>
              </a:rPr>
              <a:t>n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1</a:t>
            </a:r>
            <a:r>
              <a:rPr sz="800" spc="-8" dirty="0">
                <a:latin typeface="Arial"/>
                <a:cs typeface="Arial"/>
              </a:rPr>
              <a:t>3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8" dirty="0">
                <a:latin typeface="Arial"/>
                <a:cs typeface="Arial"/>
              </a:rPr>
              <a:t>CR,</a:t>
            </a:r>
            <a:r>
              <a:rPr sz="800" spc="-4" dirty="0">
                <a:latin typeface="Arial"/>
                <a:cs typeface="Arial"/>
              </a:rPr>
              <a:t> S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8" dirty="0">
                <a:latin typeface="Arial"/>
                <a:cs typeface="Arial"/>
              </a:rPr>
              <a:t>t</a:t>
            </a:r>
            <a:r>
              <a:rPr sz="800" spc="-12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-8" dirty="0">
                <a:latin typeface="Arial"/>
                <a:cs typeface="Arial"/>
              </a:rPr>
              <a:t>n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2855</a:t>
            </a:r>
            <a:r>
              <a:rPr sz="800" spc="4" dirty="0">
                <a:latin typeface="Arial"/>
                <a:cs typeface="Arial"/>
              </a:rPr>
              <a:t>(</a:t>
            </a:r>
            <a:r>
              <a:rPr sz="800" spc="-12" dirty="0">
                <a:latin typeface="Arial"/>
                <a:cs typeface="Arial"/>
              </a:rPr>
              <a:t>b</a:t>
            </a:r>
            <a:r>
              <a:rPr sz="800" spc="-4" dirty="0">
                <a:latin typeface="Arial"/>
                <a:cs typeface="Arial"/>
              </a:rPr>
              <a:t>)(</a:t>
            </a:r>
            <a:r>
              <a:rPr sz="800" spc="-12" dirty="0">
                <a:latin typeface="Arial"/>
                <a:cs typeface="Arial"/>
              </a:rPr>
              <a:t>1</a:t>
            </a:r>
            <a:r>
              <a:rPr sz="800" spc="-4" dirty="0">
                <a:latin typeface="Arial"/>
                <a:cs typeface="Arial"/>
              </a:rPr>
              <a:t>)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an</a:t>
            </a:r>
            <a:r>
              <a:rPr sz="800" spc="-8" dirty="0">
                <a:latin typeface="Arial"/>
                <a:cs typeface="Arial"/>
              </a:rPr>
              <a:t>d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wi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8" dirty="0">
                <a:latin typeface="Arial"/>
                <a:cs typeface="Arial"/>
              </a:rPr>
              <a:t>h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t</a:t>
            </a:r>
            <a:r>
              <a:rPr sz="800" dirty="0">
                <a:latin typeface="Arial"/>
                <a:cs typeface="Arial"/>
              </a:rPr>
              <a:t>h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al</a:t>
            </a:r>
            <a:r>
              <a:rPr sz="800" spc="-8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f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8" dirty="0">
                <a:latin typeface="Arial"/>
                <a:cs typeface="Arial"/>
              </a:rPr>
              <a:t>nia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F</a:t>
            </a:r>
            <a:r>
              <a:rPr sz="800" dirty="0">
                <a:latin typeface="Arial"/>
                <a:cs typeface="Arial"/>
              </a:rPr>
              <a:t>u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l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C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8" dirty="0">
                <a:latin typeface="Arial"/>
                <a:cs typeface="Arial"/>
              </a:rPr>
              <a:t>pati</a:t>
            </a:r>
            <a:r>
              <a:rPr sz="800" dirty="0">
                <a:latin typeface="Arial"/>
                <a:cs typeface="Arial"/>
              </a:rPr>
              <a:t>b</a:t>
            </a:r>
            <a:r>
              <a:rPr sz="800" spc="-12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-8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4" dirty="0">
                <a:latin typeface="Arial"/>
                <a:cs typeface="Arial"/>
              </a:rPr>
              <a:t>y</a:t>
            </a:r>
            <a:r>
              <a:rPr sz="800" spc="-8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12" dirty="0">
                <a:latin typeface="Arial"/>
                <a:cs typeface="Arial"/>
              </a:rPr>
              <a:t>anda</a:t>
            </a:r>
            <a:r>
              <a:rPr sz="800" spc="4" dirty="0">
                <a:latin typeface="Arial"/>
                <a:cs typeface="Arial"/>
              </a:rPr>
              <a:t>r</a:t>
            </a:r>
            <a:r>
              <a:rPr sz="800" spc="-8" dirty="0">
                <a:latin typeface="Arial"/>
                <a:cs typeface="Arial"/>
              </a:rPr>
              <a:t>d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spc="-4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q</a:t>
            </a:r>
            <a:r>
              <a:rPr sz="800" spc="-8" dirty="0">
                <a:latin typeface="Arial"/>
                <a:cs typeface="Arial"/>
              </a:rPr>
              <a:t>ui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e</a:t>
            </a:r>
            <a:r>
              <a:rPr sz="800" spc="-8" dirty="0">
                <a:latin typeface="Arial"/>
                <a:cs typeface="Arial"/>
              </a:rPr>
              <a:t>d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8" dirty="0">
                <a:latin typeface="Arial"/>
                <a:cs typeface="Arial"/>
              </a:rPr>
              <a:t>n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1</a:t>
            </a:r>
            <a:r>
              <a:rPr sz="800" spc="-8" dirty="0">
                <a:latin typeface="Arial"/>
                <a:cs typeface="Arial"/>
              </a:rPr>
              <a:t>3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8" dirty="0">
                <a:latin typeface="Arial"/>
                <a:cs typeface="Arial"/>
              </a:rPr>
              <a:t>CR,</a:t>
            </a:r>
            <a:r>
              <a:rPr sz="800" spc="-4" dirty="0">
                <a:latin typeface="Arial"/>
                <a:cs typeface="Arial"/>
              </a:rPr>
              <a:t> S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8" dirty="0">
                <a:latin typeface="Arial"/>
                <a:cs typeface="Arial"/>
              </a:rPr>
              <a:t>t</a:t>
            </a:r>
            <a:r>
              <a:rPr sz="800" spc="-12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-8" dirty="0">
                <a:latin typeface="Arial"/>
                <a:cs typeface="Arial"/>
              </a:rPr>
              <a:t>n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2855</a:t>
            </a:r>
            <a:r>
              <a:rPr sz="800" spc="4" dirty="0">
                <a:latin typeface="Arial"/>
                <a:cs typeface="Arial"/>
              </a:rPr>
              <a:t>(</a:t>
            </a:r>
            <a:r>
              <a:rPr sz="800" spc="-12" dirty="0">
                <a:latin typeface="Arial"/>
                <a:cs typeface="Arial"/>
              </a:rPr>
              <a:t>b</a:t>
            </a:r>
            <a:r>
              <a:rPr sz="800" spc="-4" dirty="0">
                <a:latin typeface="Arial"/>
                <a:cs typeface="Arial"/>
              </a:rPr>
              <a:t>)(</a:t>
            </a:r>
            <a:r>
              <a:rPr sz="800" spc="-12" dirty="0">
                <a:latin typeface="Arial"/>
                <a:cs typeface="Arial"/>
              </a:rPr>
              <a:t>2</a:t>
            </a:r>
            <a:r>
              <a:rPr sz="800" spc="-4" dirty="0">
                <a:latin typeface="Arial"/>
                <a:cs typeface="Arial"/>
              </a:rPr>
              <a:t>).</a:t>
            </a:r>
            <a:endParaRPr sz="800" dirty="0">
              <a:latin typeface="Arial"/>
              <a:cs typeface="Arial"/>
            </a:endParaRPr>
          </a:p>
          <a:p>
            <a:pPr marL="186453" indent="-176639">
              <a:lnSpc>
                <a:spcPts val="838"/>
              </a:lnSpc>
              <a:buFont typeface="Arial"/>
              <a:buAutoNum type="arabicParenR" startAt="3"/>
              <a:tabLst>
                <a:tab pos="186943" algn="l"/>
              </a:tabLst>
            </a:pPr>
            <a:r>
              <a:rPr sz="800" dirty="0">
                <a:latin typeface="Arial"/>
                <a:cs typeface="Arial"/>
              </a:rPr>
              <a:t>T</a:t>
            </a:r>
            <a:r>
              <a:rPr sz="800" spc="-12" dirty="0">
                <a:latin typeface="Arial"/>
                <a:cs typeface="Arial"/>
              </a:rPr>
              <a:t>h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4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800" spc="-23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800" spc="-8" dirty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 C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800" spc="4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pa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800" spc="-19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’</a:t>
            </a:r>
            <a:r>
              <a:rPr sz="800" spc="-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p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-12" dirty="0">
                <a:latin typeface="Arial"/>
                <a:cs typeface="Arial"/>
              </a:rPr>
              <a:t>d</a:t>
            </a:r>
            <a:r>
              <a:rPr sz="800" dirty="0">
                <a:latin typeface="Arial"/>
                <a:cs typeface="Arial"/>
              </a:rPr>
              <a:t>uc</a:t>
            </a:r>
            <a:r>
              <a:rPr sz="800" spc="-8" dirty="0">
                <a:latin typeface="Arial"/>
                <a:cs typeface="Arial"/>
              </a:rPr>
              <a:t>tion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w</a:t>
            </a:r>
            <a:r>
              <a:rPr sz="800" spc="-12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-4" dirty="0">
                <a:latin typeface="Arial"/>
                <a:cs typeface="Arial"/>
              </a:rPr>
              <a:t>l</a:t>
            </a:r>
            <a:r>
              <a:rPr sz="800" spc="-8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12" dirty="0">
                <a:latin typeface="Arial"/>
                <a:cs typeface="Arial"/>
              </a:rPr>
              <a:t>on</a:t>
            </a:r>
            <a:r>
              <a:rPr sz="800" spc="4" dirty="0">
                <a:latin typeface="Arial"/>
                <a:cs typeface="Arial"/>
              </a:rPr>
              <a:t>s</a:t>
            </a:r>
            <a:r>
              <a:rPr sz="800" spc="-8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4" dirty="0">
                <a:latin typeface="Arial"/>
                <a:cs typeface="Arial"/>
              </a:rPr>
              <a:t>t 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spc="-4" dirty="0">
                <a:latin typeface="Arial"/>
                <a:cs typeface="Arial"/>
              </a:rPr>
              <a:t>f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the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-8" dirty="0">
                <a:latin typeface="Arial"/>
                <a:cs typeface="Arial"/>
              </a:rPr>
              <a:t>l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-8" dirty="0">
                <a:latin typeface="Arial"/>
                <a:cs typeface="Arial"/>
              </a:rPr>
              <a:t>w</a:t>
            </a:r>
            <a:r>
              <a:rPr sz="800" spc="-12" dirty="0">
                <a:latin typeface="Arial"/>
                <a:cs typeface="Arial"/>
              </a:rPr>
              <a:t>in</a:t>
            </a:r>
            <a:r>
              <a:rPr sz="800" spc="-8" dirty="0">
                <a:latin typeface="Arial"/>
                <a:cs typeface="Arial"/>
              </a:rPr>
              <a:t>g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19" dirty="0">
                <a:latin typeface="Arial"/>
                <a:cs typeface="Arial"/>
              </a:rPr>
              <a:t>w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f</a:t>
            </a:r>
            <a:r>
              <a:rPr sz="800" spc="-4" dirty="0">
                <a:latin typeface="Arial"/>
                <a:cs typeface="Arial"/>
              </a:rPr>
              <a:t>t 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19" dirty="0">
                <a:latin typeface="Arial"/>
                <a:cs typeface="Arial"/>
              </a:rPr>
              <a:t>y</a:t>
            </a:r>
            <a:r>
              <a:rPr sz="800" spc="-12" dirty="0">
                <a:latin typeface="Arial"/>
                <a:cs typeface="Arial"/>
              </a:rPr>
              <a:t>pe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4" dirty="0">
                <a:latin typeface="Arial"/>
                <a:cs typeface="Arial"/>
              </a:rPr>
              <a:t>: </a:t>
            </a:r>
            <a:r>
              <a:rPr sz="800" spc="-4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800" spc="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ona</a:t>
            </a:r>
            <a:r>
              <a:rPr sz="800" spc="-4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8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spc="19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800" spc="-8" dirty="0">
                <a:solidFill>
                  <a:srgbClr val="FF0000"/>
                </a:solidFill>
                <a:latin typeface="Arial"/>
                <a:cs typeface="Arial"/>
              </a:rPr>
              <a:t>ate</a:t>
            </a:r>
            <a:r>
              <a:rPr sz="800" spc="-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800" spc="-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800" spc="-8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800" spc="-4" dirty="0">
                <a:solidFill>
                  <a:srgbClr val="FF0000"/>
                </a:solidFill>
                <a:latin typeface="Arial"/>
                <a:cs typeface="Arial"/>
              </a:rPr>
              <a:t>,</a:t>
            </a:r>
            <a:endParaRPr sz="800" dirty="0">
              <a:latin typeface="Arial"/>
              <a:cs typeface="Arial"/>
            </a:endParaRPr>
          </a:p>
          <a:p>
            <a:pPr marL="186453" marR="601064">
              <a:lnSpc>
                <a:spcPts val="889"/>
              </a:lnSpc>
              <a:spcBef>
                <a:spcPts val="42"/>
              </a:spcBef>
            </a:pPr>
            <a:r>
              <a:rPr sz="800" spc="-4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800" spc="-8" dirty="0">
                <a:solidFill>
                  <a:srgbClr val="FF0000"/>
                </a:solidFill>
                <a:latin typeface="Arial"/>
                <a:cs typeface="Arial"/>
              </a:rPr>
              <a:t>utboa</a:t>
            </a:r>
            <a:r>
              <a:rPr sz="800" spc="-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800" spc="-4" dirty="0">
                <a:solidFill>
                  <a:srgbClr val="FF0000"/>
                </a:solidFill>
                <a:latin typeface="Arial"/>
                <a:cs typeface="Arial"/>
              </a:rPr>
              <a:t>, </a:t>
            </a:r>
            <a:r>
              <a:rPr sz="800" spc="-8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boa</a:t>
            </a:r>
            <a:r>
              <a:rPr sz="800" spc="-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800" spc="-4" dirty="0">
                <a:solidFill>
                  <a:srgbClr val="FF0000"/>
                </a:solidFill>
                <a:latin typeface="Arial"/>
                <a:cs typeface="Arial"/>
              </a:rPr>
              <a:t>, 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800" spc="-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nd</a:t>
            </a:r>
            <a:r>
              <a:rPr sz="800" spc="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ve</a:t>
            </a:r>
            <a:r>
              <a:rPr sz="800" spc="-4" dirty="0">
                <a:solidFill>
                  <a:srgbClr val="FF0000"/>
                </a:solidFill>
                <a:latin typeface="Arial"/>
                <a:cs typeface="Arial"/>
              </a:rPr>
              <a:t>, 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Je</a:t>
            </a:r>
            <a:r>
              <a:rPr sz="800" spc="-8" dirty="0">
                <a:solidFill>
                  <a:srgbClr val="FF0000"/>
                </a:solidFill>
                <a:latin typeface="Arial"/>
                <a:cs typeface="Arial"/>
              </a:rPr>
              <a:t>tb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800" spc="-8" dirty="0">
                <a:solidFill>
                  <a:srgbClr val="FF0000"/>
                </a:solidFill>
                <a:latin typeface="Arial"/>
                <a:cs typeface="Arial"/>
              </a:rPr>
              <a:t>at</a:t>
            </a:r>
            <a:r>
              <a:rPr sz="800" spc="-4" dirty="0">
                <a:solidFill>
                  <a:srgbClr val="FF0000"/>
                </a:solidFill>
                <a:latin typeface="Arial"/>
                <a:cs typeface="Arial"/>
              </a:rPr>
              <a:t>, O</a:t>
            </a:r>
            <a:r>
              <a:rPr sz="800" spc="-8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800" spc="-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sz="800" spc="-4" dirty="0">
                <a:latin typeface="Arial"/>
                <a:cs typeface="Arial"/>
              </a:rPr>
              <a:t>.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12" dirty="0">
                <a:latin typeface="Arial"/>
                <a:cs typeface="Arial"/>
              </a:rPr>
              <a:t>h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wate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f</a:t>
            </a:r>
            <a:r>
              <a:rPr sz="800" spc="-4" dirty="0">
                <a:latin typeface="Arial"/>
                <a:cs typeface="Arial"/>
              </a:rPr>
              <a:t>t </a:t>
            </a:r>
            <a:r>
              <a:rPr sz="800" spc="-8" dirty="0">
                <a:latin typeface="Arial"/>
                <a:cs typeface="Arial"/>
              </a:rPr>
              <a:t>wi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-4" dirty="0">
                <a:latin typeface="Arial"/>
                <a:cs typeface="Arial"/>
              </a:rPr>
              <a:t>l</a:t>
            </a:r>
            <a:r>
              <a:rPr sz="800" spc="-8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b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(T</a:t>
            </a:r>
            <a:r>
              <a:rPr sz="800" spc="-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800" spc="-8" dirty="0">
                <a:solidFill>
                  <a:srgbClr val="FF0000"/>
                </a:solidFill>
                <a:latin typeface="Arial"/>
                <a:cs typeface="Arial"/>
              </a:rPr>
              <a:t>aile</a:t>
            </a:r>
            <a:r>
              <a:rPr sz="800" spc="-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800" spc="-8" dirty="0">
                <a:solidFill>
                  <a:srgbClr val="FF0000"/>
                </a:solidFill>
                <a:latin typeface="Arial"/>
                <a:cs typeface="Arial"/>
              </a:rPr>
              <a:t>le</a:t>
            </a:r>
            <a:r>
              <a:rPr sz="800" spc="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spc="-4" dirty="0">
                <a:solidFill>
                  <a:srgbClr val="FF0000"/>
                </a:solidFill>
                <a:latin typeface="Arial"/>
                <a:cs typeface="Arial"/>
              </a:rPr>
              <a:t>≤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26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800" spc="-8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800" spc="-4" dirty="0">
                <a:solidFill>
                  <a:srgbClr val="FF0000"/>
                </a:solidFill>
                <a:latin typeface="Arial"/>
                <a:cs typeface="Arial"/>
              </a:rPr>
              <a:t>, N</a:t>
            </a:r>
            <a:r>
              <a:rPr sz="800" spc="-8" dirty="0">
                <a:solidFill>
                  <a:srgbClr val="FF0000"/>
                </a:solidFill>
                <a:latin typeface="Arial"/>
                <a:cs typeface="Arial"/>
              </a:rPr>
              <a:t>ont</a:t>
            </a:r>
            <a:r>
              <a:rPr sz="800" spc="-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800" spc="-8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800" spc="-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ab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800" spc="-8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800" spc="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spc="-15" dirty="0">
                <a:solidFill>
                  <a:srgbClr val="FF0000"/>
                </a:solidFill>
                <a:latin typeface="Arial"/>
                <a:cs typeface="Arial"/>
              </a:rPr>
              <a:t>&gt;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26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800" spc="-8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sz="800" spc="-4" dirty="0">
                <a:latin typeface="Arial"/>
                <a:cs typeface="Arial"/>
              </a:rPr>
              <a:t>.</a:t>
            </a:r>
            <a:endParaRPr sz="800" dirty="0">
              <a:latin typeface="Arial"/>
              <a:cs typeface="Arial"/>
            </a:endParaRPr>
          </a:p>
          <a:p>
            <a:pPr marL="186453" marR="406270" indent="-176639">
              <a:lnSpc>
                <a:spcPts val="889"/>
              </a:lnSpc>
              <a:buFont typeface="Arial"/>
              <a:buAutoNum type="arabicParenR" startAt="5"/>
              <a:tabLst>
                <a:tab pos="186943" algn="l"/>
              </a:tabLst>
            </a:pPr>
            <a:r>
              <a:rPr sz="800" spc="-12" dirty="0">
                <a:latin typeface="Arial"/>
                <a:cs typeface="Arial"/>
              </a:rPr>
              <a:t>P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12" dirty="0">
                <a:latin typeface="Arial"/>
                <a:cs typeface="Arial"/>
              </a:rPr>
              <a:t>odu</a:t>
            </a:r>
            <a:r>
              <a:rPr sz="800" dirty="0">
                <a:latin typeface="Arial"/>
                <a:cs typeface="Arial"/>
              </a:rPr>
              <a:t>ct</a:t>
            </a:r>
            <a:r>
              <a:rPr sz="800" spc="-8" dirty="0">
                <a:latin typeface="Arial"/>
                <a:cs typeface="Arial"/>
              </a:rPr>
              <a:t>ion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</a:t>
            </a:r>
            <a:r>
              <a:rPr sz="800" spc="-12" dirty="0">
                <a:latin typeface="Arial"/>
                <a:cs typeface="Arial"/>
              </a:rPr>
              <a:t>va</a:t>
            </a:r>
            <a:r>
              <a:rPr sz="800" dirty="0">
                <a:latin typeface="Arial"/>
                <a:cs typeface="Arial"/>
              </a:rPr>
              <a:t>p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8" dirty="0">
                <a:latin typeface="Arial"/>
                <a:cs typeface="Arial"/>
              </a:rPr>
              <a:t>at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12" dirty="0">
                <a:latin typeface="Arial"/>
                <a:cs typeface="Arial"/>
              </a:rPr>
              <a:t>v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4" dirty="0">
                <a:latin typeface="Arial"/>
                <a:cs typeface="Arial"/>
              </a:rPr>
              <a:t> s</a:t>
            </a:r>
            <a:r>
              <a:rPr sz="800" spc="-19" dirty="0">
                <a:latin typeface="Arial"/>
                <a:cs typeface="Arial"/>
              </a:rPr>
              <a:t>y</a:t>
            </a:r>
            <a:r>
              <a:rPr sz="800" spc="4" dirty="0">
                <a:latin typeface="Arial"/>
                <a:cs typeface="Arial"/>
              </a:rPr>
              <a:t>s</a:t>
            </a:r>
            <a:r>
              <a:rPr sz="800" spc="-8" dirty="0">
                <a:latin typeface="Arial"/>
                <a:cs typeface="Arial"/>
              </a:rPr>
              <a:t>te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4" dirty="0">
                <a:latin typeface="Arial"/>
                <a:cs typeface="Arial"/>
              </a:rPr>
              <a:t>s</a:t>
            </a:r>
            <a:r>
              <a:rPr sz="800" spc="-8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12" dirty="0">
                <a:latin typeface="Arial"/>
                <a:cs typeface="Arial"/>
              </a:rPr>
              <a:t>hal</a:t>
            </a:r>
            <a:r>
              <a:rPr sz="800" spc="-4" dirty="0">
                <a:latin typeface="Arial"/>
                <a:cs typeface="Arial"/>
              </a:rPr>
              <a:t>l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b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in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-4" dirty="0">
                <a:latin typeface="Arial"/>
                <a:cs typeface="Arial"/>
              </a:rPr>
              <a:t>l</a:t>
            </a:r>
            <a:r>
              <a:rPr sz="800" spc="-8" dirty="0">
                <a:latin typeface="Arial"/>
                <a:cs typeface="Arial"/>
              </a:rPr>
              <a:t> 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8" dirty="0">
                <a:latin typeface="Arial"/>
                <a:cs typeface="Arial"/>
              </a:rPr>
              <a:t>ate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12" dirty="0">
                <a:latin typeface="Arial"/>
                <a:cs typeface="Arial"/>
              </a:rPr>
              <a:t>ia</a:t>
            </a:r>
            <a:r>
              <a:rPr sz="800" spc="-4" dirty="0">
                <a:latin typeface="Arial"/>
                <a:cs typeface="Arial"/>
              </a:rPr>
              <a:t>l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12" dirty="0">
                <a:latin typeface="Arial"/>
                <a:cs typeface="Arial"/>
              </a:rPr>
              <a:t>pe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8" dirty="0">
                <a:latin typeface="Arial"/>
                <a:cs typeface="Arial"/>
              </a:rPr>
              <a:t>t</a:t>
            </a:r>
            <a:r>
              <a:rPr sz="800" spc="-4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the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spc="-4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tho</a:t>
            </a:r>
            <a:r>
              <a:rPr sz="800" spc="4" dirty="0">
                <a:latin typeface="Arial"/>
                <a:cs typeface="Arial"/>
              </a:rPr>
              <a:t>s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9" dirty="0">
                <a:latin typeface="Arial"/>
                <a:cs typeface="Arial"/>
              </a:rPr>
              <a:t>w</a:t>
            </a:r>
            <a:r>
              <a:rPr sz="800" dirty="0">
                <a:latin typeface="Arial"/>
                <a:cs typeface="Arial"/>
              </a:rPr>
              <a:t>h</a:t>
            </a:r>
            <a:r>
              <a:rPr sz="800" spc="-8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8" dirty="0">
                <a:latin typeface="Arial"/>
                <a:cs typeface="Arial"/>
              </a:rPr>
              <a:t>h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8" dirty="0">
                <a:latin typeface="Arial"/>
                <a:cs typeface="Arial"/>
              </a:rPr>
              <a:t>ti</a:t>
            </a:r>
            <a:r>
              <a:rPr sz="800" dirty="0">
                <a:latin typeface="Arial"/>
                <a:cs typeface="Arial"/>
              </a:rPr>
              <a:t>f</a:t>
            </a:r>
            <a:r>
              <a:rPr sz="800" spc="-8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spc="-8" dirty="0">
                <a:latin typeface="Arial"/>
                <a:cs typeface="Arial"/>
              </a:rPr>
              <a:t>ti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-8" dirty="0">
                <a:latin typeface="Arial"/>
                <a:cs typeface="Arial"/>
              </a:rPr>
              <a:t>n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i</a:t>
            </a:r>
            <a:r>
              <a:rPr sz="800" spc="-4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 s</a:t>
            </a:r>
            <a:r>
              <a:rPr sz="800" spc="-12" dirty="0">
                <a:latin typeface="Arial"/>
                <a:cs typeface="Arial"/>
              </a:rPr>
              <a:t>ub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12" dirty="0">
                <a:latin typeface="Arial"/>
                <a:cs typeface="Arial"/>
              </a:rPr>
              <a:t>i</a:t>
            </a:r>
            <a:r>
              <a:rPr sz="800" spc="-8" dirty="0">
                <a:latin typeface="Arial"/>
                <a:cs typeface="Arial"/>
              </a:rPr>
              <a:t>tted</a:t>
            </a:r>
            <a:r>
              <a:rPr sz="800" spc="-4" dirty="0">
                <a:latin typeface="Arial"/>
                <a:cs typeface="Arial"/>
              </a:rPr>
              <a:t>.</a:t>
            </a:r>
            <a:endParaRPr sz="800" dirty="0">
              <a:latin typeface="Arial"/>
              <a:cs typeface="Arial"/>
            </a:endParaRPr>
          </a:p>
          <a:p>
            <a:pPr marL="186453" marR="176639" indent="-176639">
              <a:lnSpc>
                <a:spcPts val="881"/>
              </a:lnSpc>
              <a:spcBef>
                <a:spcPts val="8"/>
              </a:spcBef>
              <a:buFont typeface="Arial"/>
              <a:buAutoNum type="arabicParenR" startAt="5"/>
              <a:tabLst>
                <a:tab pos="186943" algn="l"/>
              </a:tabLst>
            </a:pPr>
            <a:r>
              <a:rPr sz="800" dirty="0">
                <a:latin typeface="Arial"/>
                <a:cs typeface="Arial"/>
              </a:rPr>
              <a:t>T</a:t>
            </a:r>
            <a:r>
              <a:rPr sz="800" spc="-12" dirty="0">
                <a:latin typeface="Arial"/>
                <a:cs typeface="Arial"/>
              </a:rPr>
              <a:t>h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19" dirty="0">
                <a:latin typeface="Arial"/>
                <a:cs typeface="Arial"/>
              </a:rPr>
              <a:t>o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8" dirty="0">
                <a:latin typeface="Arial"/>
                <a:cs typeface="Arial"/>
              </a:rPr>
              <a:t>pleted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v</a:t>
            </a:r>
            <a:r>
              <a:rPr sz="800" spc="-12" dirty="0">
                <a:latin typeface="Arial"/>
                <a:cs typeface="Arial"/>
              </a:rPr>
              <a:t>apo</a:t>
            </a:r>
            <a:r>
              <a:rPr sz="800" spc="4" dirty="0">
                <a:latin typeface="Arial"/>
                <a:cs typeface="Arial"/>
              </a:rPr>
              <a:t>r</a:t>
            </a:r>
            <a:r>
              <a:rPr sz="800" spc="-8" dirty="0">
                <a:latin typeface="Arial"/>
                <a:cs typeface="Arial"/>
              </a:rPr>
              <a:t>at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12" dirty="0">
                <a:latin typeface="Arial"/>
                <a:cs typeface="Arial"/>
              </a:rPr>
              <a:t>v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8" dirty="0">
                <a:latin typeface="Arial"/>
                <a:cs typeface="Arial"/>
              </a:rPr>
              <a:t>ti</a:t>
            </a:r>
            <a:r>
              <a:rPr sz="800" dirty="0">
                <a:latin typeface="Arial"/>
                <a:cs typeface="Arial"/>
              </a:rPr>
              <a:t>f</a:t>
            </a:r>
            <a:r>
              <a:rPr sz="800" spc="-8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8" dirty="0">
                <a:latin typeface="Arial"/>
                <a:cs typeface="Arial"/>
              </a:rPr>
              <a:t>ati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-8" dirty="0">
                <a:latin typeface="Arial"/>
                <a:cs typeface="Arial"/>
              </a:rPr>
              <a:t>n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12" dirty="0">
                <a:latin typeface="Arial"/>
                <a:cs typeface="Arial"/>
              </a:rPr>
              <a:t>pp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-8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8" dirty="0">
                <a:latin typeface="Arial"/>
                <a:cs typeface="Arial"/>
              </a:rPr>
              <a:t>ion</a:t>
            </a:r>
            <a:r>
              <a:rPr sz="800" spc="8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d</a:t>
            </a:r>
            <a:r>
              <a:rPr sz="800" dirty="0">
                <a:latin typeface="Arial"/>
                <a:cs typeface="Arial"/>
              </a:rPr>
              <a:t>e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12" dirty="0">
                <a:latin typeface="Arial"/>
                <a:cs typeface="Arial"/>
              </a:rPr>
              <a:t>on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8" dirty="0">
                <a:latin typeface="Arial"/>
                <a:cs typeface="Arial"/>
              </a:rPr>
              <a:t>t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8" dirty="0">
                <a:latin typeface="Arial"/>
                <a:cs typeface="Arial"/>
              </a:rPr>
              <a:t>ating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8" dirty="0">
                <a:latin typeface="Arial"/>
                <a:cs typeface="Arial"/>
              </a:rPr>
              <a:t>pl</a:t>
            </a:r>
            <a:r>
              <a:rPr sz="800" spc="-12" dirty="0">
                <a:latin typeface="Arial"/>
                <a:cs typeface="Arial"/>
              </a:rPr>
              <a:t>ian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8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wi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-4" dirty="0">
                <a:latin typeface="Arial"/>
                <a:cs typeface="Arial"/>
              </a:rPr>
              <a:t>l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b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12" dirty="0">
                <a:latin typeface="Arial"/>
                <a:cs typeface="Arial"/>
              </a:rPr>
              <a:t>ub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8" dirty="0">
                <a:latin typeface="Arial"/>
                <a:cs typeface="Arial"/>
              </a:rPr>
              <a:t>itted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to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spc="-8" dirty="0">
                <a:latin typeface="Arial"/>
                <a:cs typeface="Arial"/>
              </a:rPr>
              <a:t>RB</a:t>
            </a:r>
            <a:r>
              <a:rPr sz="800" spc="12" dirty="0">
                <a:latin typeface="Arial"/>
                <a:cs typeface="Arial"/>
              </a:rPr>
              <a:t> </a:t>
            </a:r>
            <a:r>
              <a:rPr sz="800" spc="-19" dirty="0">
                <a:latin typeface="Arial"/>
                <a:cs typeface="Arial"/>
              </a:rPr>
              <a:t>w</a:t>
            </a:r>
            <a:r>
              <a:rPr sz="800" spc="-12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12" dirty="0">
                <a:latin typeface="Arial"/>
                <a:cs typeface="Arial"/>
              </a:rPr>
              <a:t>h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8" dirty="0">
                <a:latin typeface="Arial"/>
                <a:cs typeface="Arial"/>
              </a:rPr>
              <a:t>n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9</a:t>
            </a:r>
            <a:r>
              <a:rPr sz="800" spc="-8" dirty="0">
                <a:latin typeface="Arial"/>
                <a:cs typeface="Arial"/>
              </a:rPr>
              <a:t>0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d</a:t>
            </a:r>
            <a:r>
              <a:rPr sz="800" spc="4" dirty="0">
                <a:latin typeface="Arial"/>
                <a:cs typeface="Arial"/>
              </a:rPr>
              <a:t>a</a:t>
            </a:r>
            <a:r>
              <a:rPr sz="800" spc="-19" dirty="0">
                <a:latin typeface="Arial"/>
                <a:cs typeface="Arial"/>
              </a:rPr>
              <a:t>y</a:t>
            </a:r>
            <a:r>
              <a:rPr sz="800" spc="-4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spc="-4" dirty="0">
                <a:latin typeface="Arial"/>
                <a:cs typeface="Arial"/>
              </a:rPr>
              <a:t>f</a:t>
            </a:r>
            <a:r>
              <a:rPr sz="800" spc="8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the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date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spc="-4" dirty="0">
                <a:latin typeface="Arial"/>
                <a:cs typeface="Arial"/>
              </a:rPr>
              <a:t>f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thi</a:t>
            </a:r>
            <a:r>
              <a:rPr sz="800" spc="-4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 l</a:t>
            </a:r>
            <a:r>
              <a:rPr sz="800" spc="-8" dirty="0">
                <a:latin typeface="Arial"/>
                <a:cs typeface="Arial"/>
              </a:rPr>
              <a:t>ette</a:t>
            </a:r>
            <a:r>
              <a:rPr sz="800" spc="-4" dirty="0">
                <a:latin typeface="Arial"/>
                <a:cs typeface="Arial"/>
              </a:rPr>
              <a:t>r.</a:t>
            </a:r>
            <a:endParaRPr sz="800" dirty="0">
              <a:latin typeface="Arial"/>
              <a:cs typeface="Arial"/>
            </a:endParaRPr>
          </a:p>
          <a:p>
            <a:pPr marL="186453" marR="35819" indent="-176639">
              <a:lnSpc>
                <a:spcPts val="889"/>
              </a:lnSpc>
              <a:spcBef>
                <a:spcPts val="4"/>
              </a:spcBef>
              <a:buFont typeface="Arial"/>
              <a:buAutoNum type="arabicParenR" startAt="5"/>
              <a:tabLst>
                <a:tab pos="186943" algn="l"/>
              </a:tabLst>
            </a:pPr>
            <a:r>
              <a:rPr sz="800" spc="-8" dirty="0">
                <a:latin typeface="Arial"/>
                <a:cs typeface="Arial"/>
              </a:rPr>
              <a:t>No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19" dirty="0">
                <a:latin typeface="Arial"/>
                <a:cs typeface="Arial"/>
              </a:rPr>
              <a:t>w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f</a:t>
            </a:r>
            <a:r>
              <a:rPr sz="800" spc="-4" dirty="0">
                <a:latin typeface="Arial"/>
                <a:cs typeface="Arial"/>
              </a:rPr>
              <a:t>t </a:t>
            </a:r>
            <a:r>
              <a:rPr sz="800" spc="-19" dirty="0">
                <a:latin typeface="Arial"/>
                <a:cs typeface="Arial"/>
              </a:rPr>
              <a:t>w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8" dirty="0">
                <a:latin typeface="Arial"/>
                <a:cs typeface="Arial"/>
              </a:rPr>
              <a:t>l</a:t>
            </a:r>
            <a:r>
              <a:rPr sz="800" spc="-4" dirty="0">
                <a:latin typeface="Arial"/>
                <a:cs typeface="Arial"/>
              </a:rPr>
              <a:t>l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b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int</a:t>
            </a:r>
            <a:r>
              <a:rPr sz="800" spc="4" dirty="0">
                <a:latin typeface="Arial"/>
                <a:cs typeface="Arial"/>
              </a:rPr>
              <a:t>r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-12" dirty="0">
                <a:latin typeface="Arial"/>
                <a:cs typeface="Arial"/>
              </a:rPr>
              <a:t>u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spc="-8" dirty="0">
                <a:latin typeface="Arial"/>
                <a:cs typeface="Arial"/>
              </a:rPr>
              <a:t>d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8" dirty="0">
                <a:latin typeface="Arial"/>
                <a:cs typeface="Arial"/>
              </a:rPr>
              <a:t>nto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dirty="0">
                <a:latin typeface="Arial"/>
                <a:cs typeface="Arial"/>
              </a:rPr>
              <a:t>m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in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12" dirty="0">
                <a:latin typeface="Arial"/>
                <a:cs typeface="Arial"/>
              </a:rPr>
              <a:t>l</a:t>
            </a:r>
            <a:r>
              <a:rPr sz="800" dirty="0">
                <a:latin typeface="Arial"/>
                <a:cs typeface="Arial"/>
              </a:rPr>
              <a:t>if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12" dirty="0">
                <a:latin typeface="Arial"/>
                <a:cs typeface="Arial"/>
              </a:rPr>
              <a:t>ni</a:t>
            </a:r>
            <a:r>
              <a:rPr sz="800" spc="-8" dirty="0">
                <a:latin typeface="Arial"/>
                <a:cs typeface="Arial"/>
              </a:rPr>
              <a:t>a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be</a:t>
            </a:r>
            <a:r>
              <a:rPr sz="800" dirty="0">
                <a:latin typeface="Arial"/>
                <a:cs typeface="Arial"/>
              </a:rPr>
              <a:t>f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spc="-4" dirty="0">
                <a:latin typeface="Arial"/>
                <a:cs typeface="Arial"/>
              </a:rPr>
              <a:t>re 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12" dirty="0">
                <a:latin typeface="Arial"/>
                <a:cs typeface="Arial"/>
              </a:rPr>
              <a:t>h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dirty="0">
                <a:latin typeface="Arial"/>
                <a:cs typeface="Arial"/>
              </a:rPr>
              <a:t>n</a:t>
            </a:r>
            <a:r>
              <a:rPr sz="800" spc="-8" dirty="0">
                <a:latin typeface="Arial"/>
                <a:cs typeface="Arial"/>
              </a:rPr>
              <a:t>di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12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-12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4" dirty="0">
                <a:latin typeface="Arial"/>
                <a:cs typeface="Arial"/>
              </a:rPr>
              <a:t>l</a:t>
            </a:r>
            <a:r>
              <a:rPr sz="800" spc="-8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x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12" dirty="0">
                <a:latin typeface="Arial"/>
                <a:cs typeface="Arial"/>
              </a:rPr>
              <a:t>u</a:t>
            </a:r>
            <a:r>
              <a:rPr sz="800" dirty="0">
                <a:latin typeface="Arial"/>
                <a:cs typeface="Arial"/>
              </a:rPr>
              <a:t>ti</a:t>
            </a:r>
            <a:r>
              <a:rPr sz="800" spc="-12" dirty="0">
                <a:latin typeface="Arial"/>
                <a:cs typeface="Arial"/>
              </a:rPr>
              <a:t>v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 Or</a:t>
            </a:r>
            <a:r>
              <a:rPr sz="800" spc="-12" dirty="0">
                <a:latin typeface="Arial"/>
                <a:cs typeface="Arial"/>
              </a:rPr>
              <a:t>de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8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i</a:t>
            </a:r>
            <a:r>
              <a:rPr sz="800" spc="-4" dirty="0">
                <a:latin typeface="Arial"/>
                <a:cs typeface="Arial"/>
              </a:rPr>
              <a:t>s </a:t>
            </a:r>
            <a:r>
              <a:rPr sz="800" spc="-8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ss</a:t>
            </a:r>
            <a:r>
              <a:rPr sz="800" spc="-8" dirty="0">
                <a:latin typeface="Arial"/>
                <a:cs typeface="Arial"/>
              </a:rPr>
              <a:t>ued.</a:t>
            </a:r>
            <a:endParaRPr sz="800" dirty="0">
              <a:latin typeface="Arial"/>
              <a:cs typeface="Arial"/>
            </a:endParaRPr>
          </a:p>
          <a:p>
            <a:pPr>
              <a:spcBef>
                <a:spcPts val="24"/>
              </a:spcBef>
            </a:pPr>
            <a:endParaRPr sz="800" dirty="0">
              <a:latin typeface="Times New Roman"/>
              <a:cs typeface="Times New Roman"/>
            </a:endParaRPr>
          </a:p>
          <a:p>
            <a:pPr marL="9813" marR="3925">
              <a:lnSpc>
                <a:spcPct val="95900"/>
              </a:lnSpc>
            </a:pPr>
            <a:r>
              <a:rPr sz="800" spc="-4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800" spc="-23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800" spc="-8" dirty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 C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800" spc="4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pa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800" spc="-4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800" spc="-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wi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-4" dirty="0">
                <a:latin typeface="Arial"/>
                <a:cs typeface="Arial"/>
              </a:rPr>
              <a:t>l</a:t>
            </a:r>
            <a:r>
              <a:rPr sz="800" spc="-8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12" dirty="0">
                <a:latin typeface="Arial"/>
                <a:cs typeface="Arial"/>
              </a:rPr>
              <a:t>ons</a:t>
            </a:r>
            <a:r>
              <a:rPr sz="800" spc="-8" dirty="0">
                <a:latin typeface="Arial"/>
                <a:cs typeface="Arial"/>
              </a:rPr>
              <a:t>t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8" dirty="0">
                <a:latin typeface="Arial"/>
                <a:cs typeface="Arial"/>
              </a:rPr>
              <a:t>ate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8" dirty="0">
                <a:latin typeface="Arial"/>
                <a:cs typeface="Arial"/>
              </a:rPr>
              <a:t>pl</a:t>
            </a:r>
            <a:r>
              <a:rPr sz="800" spc="-12" dirty="0">
                <a:latin typeface="Arial"/>
                <a:cs typeface="Arial"/>
              </a:rPr>
              <a:t>ian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19" dirty="0">
                <a:latin typeface="Arial"/>
                <a:cs typeface="Arial"/>
              </a:rPr>
              <a:t>w</a:t>
            </a:r>
            <a:r>
              <a:rPr sz="800" spc="-12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8" dirty="0">
                <a:latin typeface="Arial"/>
                <a:cs typeface="Arial"/>
              </a:rPr>
              <a:t>h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8" dirty="0">
                <a:latin typeface="Arial"/>
                <a:cs typeface="Arial"/>
              </a:rPr>
              <a:t>l</a:t>
            </a:r>
            <a:r>
              <a:rPr sz="800" spc="-4" dirty="0">
                <a:latin typeface="Arial"/>
                <a:cs typeface="Arial"/>
              </a:rPr>
              <a:t>l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p</a:t>
            </a:r>
            <a:r>
              <a:rPr sz="800" spc="-8" dirty="0">
                <a:latin typeface="Arial"/>
                <a:cs typeface="Arial"/>
              </a:rPr>
              <a:t>pl</a:t>
            </a:r>
            <a:r>
              <a:rPr sz="800" spc="-12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ca</a:t>
            </a:r>
            <a:r>
              <a:rPr sz="800" spc="-12" dirty="0">
                <a:latin typeface="Arial"/>
                <a:cs typeface="Arial"/>
              </a:rPr>
              <a:t>b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8" dirty="0">
                <a:latin typeface="Arial"/>
                <a:cs typeface="Arial"/>
              </a:rPr>
              <a:t>li</a:t>
            </a:r>
            <a:r>
              <a:rPr sz="800" dirty="0">
                <a:latin typeface="Arial"/>
                <a:cs typeface="Arial"/>
              </a:rPr>
              <a:t>f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12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8" dirty="0">
                <a:latin typeface="Arial"/>
                <a:cs typeface="Arial"/>
              </a:rPr>
              <a:t>a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</a:t>
            </a:r>
            <a:r>
              <a:rPr sz="800" spc="-12" dirty="0">
                <a:latin typeface="Arial"/>
                <a:cs typeface="Arial"/>
              </a:rPr>
              <a:t>v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12" dirty="0">
                <a:latin typeface="Arial"/>
                <a:cs typeface="Arial"/>
              </a:rPr>
              <a:t>po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12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v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8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ss</a:t>
            </a:r>
            <a:r>
              <a:rPr sz="800" spc="-8" dirty="0">
                <a:latin typeface="Arial"/>
                <a:cs typeface="Arial"/>
              </a:rPr>
              <a:t>ion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8" dirty="0">
                <a:latin typeface="Arial"/>
                <a:cs typeface="Arial"/>
              </a:rPr>
              <a:t>ta</a:t>
            </a:r>
            <a:r>
              <a:rPr sz="800" dirty="0">
                <a:latin typeface="Arial"/>
                <a:cs typeface="Arial"/>
              </a:rPr>
              <a:t>n</a:t>
            </a:r>
            <a:r>
              <a:rPr sz="800" spc="-12" dirty="0">
                <a:latin typeface="Arial"/>
                <a:cs typeface="Arial"/>
              </a:rPr>
              <a:t>da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12" dirty="0">
                <a:latin typeface="Arial"/>
                <a:cs typeface="Arial"/>
              </a:rPr>
              <a:t>ds</a:t>
            </a:r>
            <a:r>
              <a:rPr sz="800" spc="-8" dirty="0">
                <a:latin typeface="Arial"/>
                <a:cs typeface="Arial"/>
              </a:rPr>
              <a:t> and</a:t>
            </a:r>
            <a:r>
              <a:rPr sz="800" spc="-4" dirty="0">
                <a:latin typeface="Arial"/>
                <a:cs typeface="Arial"/>
              </a:rPr>
              <a:t> r</a:t>
            </a:r>
            <a:r>
              <a:rPr sz="800" dirty="0">
                <a:latin typeface="Arial"/>
                <a:cs typeface="Arial"/>
              </a:rPr>
              <a:t>e</a:t>
            </a:r>
            <a:r>
              <a:rPr sz="800" spc="-12" dirty="0">
                <a:latin typeface="Arial"/>
                <a:cs typeface="Arial"/>
              </a:rPr>
              <a:t>q</a:t>
            </a:r>
            <a:r>
              <a:rPr sz="800" dirty="0">
                <a:latin typeface="Arial"/>
                <a:cs typeface="Arial"/>
              </a:rPr>
              <a:t>u</a:t>
            </a:r>
            <a:r>
              <a:rPr sz="800" spc="-8" dirty="0">
                <a:latin typeface="Arial"/>
                <a:cs typeface="Arial"/>
              </a:rPr>
              <a:t>i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8" dirty="0">
                <a:latin typeface="Arial"/>
                <a:cs typeface="Arial"/>
              </a:rPr>
              <a:t>ent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4" dirty="0">
                <a:latin typeface="Arial"/>
                <a:cs typeface="Arial"/>
              </a:rPr>
              <a:t>, </a:t>
            </a:r>
            <a:r>
              <a:rPr sz="800" spc="-8" dirty="0">
                <a:latin typeface="Arial"/>
                <a:cs typeface="Arial"/>
              </a:rPr>
              <a:t>in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8" dirty="0">
                <a:latin typeface="Arial"/>
                <a:cs typeface="Arial"/>
              </a:rPr>
              <a:t>l</a:t>
            </a:r>
            <a:r>
              <a:rPr sz="800" dirty="0">
                <a:latin typeface="Arial"/>
                <a:cs typeface="Arial"/>
              </a:rPr>
              <a:t>u</a:t>
            </a:r>
            <a:r>
              <a:rPr sz="800" spc="-12" dirty="0">
                <a:latin typeface="Arial"/>
                <a:cs typeface="Arial"/>
              </a:rPr>
              <a:t>di</a:t>
            </a:r>
            <a:r>
              <a:rPr sz="800" dirty="0">
                <a:latin typeface="Arial"/>
                <a:cs typeface="Arial"/>
              </a:rPr>
              <a:t>n</a:t>
            </a:r>
            <a:r>
              <a:rPr sz="800" spc="-8" dirty="0">
                <a:latin typeface="Arial"/>
                <a:cs typeface="Arial"/>
              </a:rPr>
              <a:t>g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12" dirty="0">
                <a:latin typeface="Arial"/>
                <a:cs typeface="Arial"/>
              </a:rPr>
              <a:t>ub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8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ss</a:t>
            </a:r>
            <a:r>
              <a:rPr sz="800" spc="-8" dirty="0">
                <a:latin typeface="Arial"/>
                <a:cs typeface="Arial"/>
              </a:rPr>
              <a:t>ion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spc="-4" dirty="0">
                <a:latin typeface="Arial"/>
                <a:cs typeface="Arial"/>
              </a:rPr>
              <a:t>f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a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12" dirty="0">
                <a:latin typeface="Arial"/>
                <a:cs typeface="Arial"/>
              </a:rPr>
              <a:t>pl</a:t>
            </a:r>
            <a:r>
              <a:rPr sz="800" spc="-8" dirty="0">
                <a:latin typeface="Arial"/>
                <a:cs typeface="Arial"/>
              </a:rPr>
              <a:t>ete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8" dirty="0">
                <a:latin typeface="Arial"/>
                <a:cs typeface="Arial"/>
              </a:rPr>
              <a:t>ti</a:t>
            </a:r>
            <a:r>
              <a:rPr sz="800" dirty="0">
                <a:latin typeface="Arial"/>
                <a:cs typeface="Arial"/>
              </a:rPr>
              <a:t>f</a:t>
            </a:r>
            <a:r>
              <a:rPr sz="800" spc="-8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8" dirty="0">
                <a:latin typeface="Arial"/>
                <a:cs typeface="Arial"/>
              </a:rPr>
              <a:t>ati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-8" dirty="0">
                <a:latin typeface="Arial"/>
                <a:cs typeface="Arial"/>
              </a:rPr>
              <a:t>n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12" dirty="0">
                <a:latin typeface="Arial"/>
                <a:cs typeface="Arial"/>
              </a:rPr>
              <a:t>pp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-8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12" dirty="0">
                <a:latin typeface="Arial"/>
                <a:cs typeface="Arial"/>
              </a:rPr>
              <a:t>ion</a:t>
            </a:r>
            <a:r>
              <a:rPr sz="800" spc="-4" dirty="0">
                <a:latin typeface="Arial"/>
                <a:cs typeface="Arial"/>
              </a:rPr>
              <a:t>,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19" dirty="0">
                <a:latin typeface="Arial"/>
                <a:cs typeface="Arial"/>
              </a:rPr>
              <a:t>w</a:t>
            </a:r>
            <a:r>
              <a:rPr sz="800" spc="-8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12" dirty="0">
                <a:latin typeface="Arial"/>
                <a:cs typeface="Arial"/>
              </a:rPr>
              <a:t>hi</a:t>
            </a:r>
            <a:r>
              <a:rPr sz="800" spc="-8" dirty="0">
                <a:latin typeface="Arial"/>
                <a:cs typeface="Arial"/>
              </a:rPr>
              <a:t>n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9</a:t>
            </a:r>
            <a:r>
              <a:rPr sz="800" spc="-8" dirty="0">
                <a:latin typeface="Arial"/>
                <a:cs typeface="Arial"/>
              </a:rPr>
              <a:t>0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d</a:t>
            </a:r>
            <a:r>
              <a:rPr sz="800" spc="4" dirty="0">
                <a:latin typeface="Arial"/>
                <a:cs typeface="Arial"/>
              </a:rPr>
              <a:t>a</a:t>
            </a:r>
            <a:r>
              <a:rPr sz="800" spc="-27" dirty="0">
                <a:latin typeface="Arial"/>
                <a:cs typeface="Arial"/>
              </a:rPr>
              <a:t>y</a:t>
            </a:r>
            <a:r>
              <a:rPr sz="800" spc="-4" dirty="0">
                <a:latin typeface="Arial"/>
                <a:cs typeface="Arial"/>
              </a:rPr>
              <a:t>s</a:t>
            </a:r>
            <a:r>
              <a:rPr sz="800" spc="12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spc="-4" dirty="0">
                <a:latin typeface="Arial"/>
                <a:cs typeface="Arial"/>
              </a:rPr>
              <a:t>f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the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-8" dirty="0">
                <a:latin typeface="Arial"/>
                <a:cs typeface="Arial"/>
              </a:rPr>
              <a:t>ate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spc="-4" dirty="0">
                <a:latin typeface="Arial"/>
                <a:cs typeface="Arial"/>
              </a:rPr>
              <a:t>f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thi</a:t>
            </a:r>
            <a:r>
              <a:rPr sz="800" spc="-4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l</a:t>
            </a:r>
            <a:r>
              <a:rPr sz="800" dirty="0">
                <a:latin typeface="Arial"/>
                <a:cs typeface="Arial"/>
              </a:rPr>
              <a:t>e</a:t>
            </a:r>
            <a:r>
              <a:rPr sz="800" spc="-8" dirty="0">
                <a:latin typeface="Arial"/>
                <a:cs typeface="Arial"/>
              </a:rPr>
              <a:t>tte</a:t>
            </a:r>
            <a:r>
              <a:rPr sz="800" dirty="0">
                <a:latin typeface="Arial"/>
                <a:cs typeface="Arial"/>
              </a:rPr>
              <a:t>r</a:t>
            </a:r>
            <a:r>
              <a:rPr sz="800" spc="-4" dirty="0">
                <a:latin typeface="Arial"/>
                <a:cs typeface="Arial"/>
              </a:rPr>
              <a:t>.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800" spc="-23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800" spc="-8" dirty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sz="800" spc="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spc="-8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800" spc="4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pan</a:t>
            </a:r>
            <a:r>
              <a:rPr sz="800" spc="-4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800" spc="-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</a:t>
            </a:r>
            <a:r>
              <a:rPr sz="800" spc="-12" dirty="0">
                <a:latin typeface="Arial"/>
                <a:cs typeface="Arial"/>
              </a:rPr>
              <a:t>nde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8" dirty="0">
                <a:latin typeface="Arial"/>
                <a:cs typeface="Arial"/>
              </a:rPr>
              <a:t>ta</a:t>
            </a:r>
            <a:r>
              <a:rPr sz="800" dirty="0">
                <a:latin typeface="Arial"/>
                <a:cs typeface="Arial"/>
              </a:rPr>
              <a:t>n</a:t>
            </a:r>
            <a:r>
              <a:rPr sz="800" spc="-12" dirty="0">
                <a:latin typeface="Arial"/>
                <a:cs typeface="Arial"/>
              </a:rPr>
              <a:t>d</a:t>
            </a:r>
            <a:r>
              <a:rPr sz="800" spc="-4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t</a:t>
            </a:r>
            <a:r>
              <a:rPr sz="800" dirty="0">
                <a:latin typeface="Arial"/>
                <a:cs typeface="Arial"/>
              </a:rPr>
              <a:t>h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spc="-4" dirty="0">
                <a:latin typeface="Arial"/>
                <a:cs typeface="Arial"/>
              </a:rPr>
              <a:t>t </a:t>
            </a:r>
            <a:r>
              <a:rPr sz="800" dirty="0">
                <a:latin typeface="Arial"/>
                <a:cs typeface="Arial"/>
              </a:rPr>
              <a:t>f</a:t>
            </a:r>
            <a:r>
              <a:rPr sz="800" spc="-8" dirty="0">
                <a:latin typeface="Arial"/>
                <a:cs typeface="Arial"/>
              </a:rPr>
              <a:t>ai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-12" dirty="0">
                <a:latin typeface="Arial"/>
                <a:cs typeface="Arial"/>
              </a:rPr>
              <a:t>u</a:t>
            </a:r>
            <a:r>
              <a:rPr sz="800" spc="-4" dirty="0">
                <a:latin typeface="Arial"/>
                <a:cs typeface="Arial"/>
              </a:rPr>
              <a:t>re 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8" dirty="0">
                <a:latin typeface="Arial"/>
                <a:cs typeface="Arial"/>
              </a:rPr>
              <a:t>o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-12" dirty="0">
                <a:latin typeface="Arial"/>
                <a:cs typeface="Arial"/>
              </a:rPr>
              <a:t>eq</a:t>
            </a:r>
            <a:r>
              <a:rPr sz="800" dirty="0">
                <a:latin typeface="Arial"/>
                <a:cs typeface="Arial"/>
              </a:rPr>
              <a:t>u</a:t>
            </a:r>
            <a:r>
              <a:rPr sz="800" spc="-8" dirty="0">
                <a:latin typeface="Arial"/>
                <a:cs typeface="Arial"/>
              </a:rPr>
              <a:t>at</a:t>
            </a:r>
            <a:r>
              <a:rPr sz="800" dirty="0">
                <a:latin typeface="Arial"/>
                <a:cs typeface="Arial"/>
              </a:rPr>
              <a:t>el</a:t>
            </a:r>
            <a:r>
              <a:rPr sz="800" spc="-4" dirty="0">
                <a:latin typeface="Arial"/>
                <a:cs typeface="Arial"/>
              </a:rPr>
              <a:t>y</a:t>
            </a:r>
            <a:r>
              <a:rPr sz="800" spc="-8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de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12" dirty="0">
                <a:latin typeface="Arial"/>
                <a:cs typeface="Arial"/>
              </a:rPr>
              <a:t>on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8" dirty="0">
                <a:latin typeface="Arial"/>
                <a:cs typeface="Arial"/>
              </a:rPr>
              <a:t>t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8" dirty="0">
                <a:latin typeface="Arial"/>
                <a:cs typeface="Arial"/>
              </a:rPr>
              <a:t>ate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19" dirty="0">
                <a:latin typeface="Arial"/>
                <a:cs typeface="Arial"/>
              </a:rPr>
              <a:t>o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12" dirty="0">
                <a:latin typeface="Arial"/>
                <a:cs typeface="Arial"/>
              </a:rPr>
              <a:t>pl</a:t>
            </a:r>
            <a:r>
              <a:rPr sz="800" spc="-8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12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4" dirty="0">
                <a:latin typeface="Arial"/>
                <a:cs typeface="Arial"/>
              </a:rPr>
              <a:t>b</a:t>
            </a:r>
            <a:r>
              <a:rPr sz="800" spc="-4" dirty="0">
                <a:latin typeface="Arial"/>
                <a:cs typeface="Arial"/>
              </a:rPr>
              <a:t>y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t</a:t>
            </a:r>
            <a:r>
              <a:rPr sz="800" dirty="0">
                <a:latin typeface="Arial"/>
                <a:cs typeface="Arial"/>
              </a:rPr>
              <a:t>h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12" dirty="0">
                <a:latin typeface="Arial"/>
                <a:cs typeface="Arial"/>
              </a:rPr>
              <a:t>b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-12" dirty="0">
                <a:latin typeface="Arial"/>
                <a:cs typeface="Arial"/>
              </a:rPr>
              <a:t>v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12" dirty="0">
                <a:latin typeface="Arial"/>
                <a:cs typeface="Arial"/>
              </a:rPr>
              <a:t>pe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12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f</a:t>
            </a:r>
            <a:r>
              <a:rPr sz="800" spc="-8" dirty="0">
                <a:latin typeface="Arial"/>
                <a:cs typeface="Arial"/>
              </a:rPr>
              <a:t>ied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-8" dirty="0">
                <a:latin typeface="Arial"/>
                <a:cs typeface="Arial"/>
              </a:rPr>
              <a:t>ate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sh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l</a:t>
            </a:r>
            <a:r>
              <a:rPr sz="800" spc="-4" dirty="0">
                <a:latin typeface="Arial"/>
                <a:cs typeface="Arial"/>
              </a:rPr>
              <a:t>l</a:t>
            </a:r>
            <a:r>
              <a:rPr sz="800" spc="-8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us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the</a:t>
            </a:r>
            <a:r>
              <a:rPr sz="800" spc="-4" dirty="0">
                <a:latin typeface="Arial"/>
                <a:cs typeface="Arial"/>
              </a:rPr>
              <a:t> A</a:t>
            </a:r>
            <a:r>
              <a:rPr sz="800" spc="-12" dirty="0">
                <a:latin typeface="Arial"/>
                <a:cs typeface="Arial"/>
              </a:rPr>
              <a:t>i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R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so</a:t>
            </a:r>
            <a:r>
              <a:rPr sz="800" spc="-12" dirty="0">
                <a:latin typeface="Arial"/>
                <a:cs typeface="Arial"/>
              </a:rPr>
              <a:t>u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s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B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spc="-4" dirty="0">
                <a:latin typeface="Arial"/>
                <a:cs typeface="Arial"/>
              </a:rPr>
              <a:t>rd </a:t>
            </a:r>
            <a:r>
              <a:rPr sz="800" spc="-8" dirty="0">
                <a:latin typeface="Arial"/>
                <a:cs typeface="Arial"/>
              </a:rPr>
              <a:t>to</a:t>
            </a:r>
            <a:r>
              <a:rPr sz="800" spc="-4" dirty="0">
                <a:latin typeface="Arial"/>
                <a:cs typeface="Arial"/>
              </a:rPr>
              <a:t> r</a:t>
            </a:r>
            <a:r>
              <a:rPr sz="800" dirty="0">
                <a:latin typeface="Arial"/>
                <a:cs typeface="Arial"/>
              </a:rPr>
              <a:t>e</a:t>
            </a:r>
            <a:r>
              <a:rPr sz="800" spc="-12" dirty="0">
                <a:latin typeface="Arial"/>
                <a:cs typeface="Arial"/>
              </a:rPr>
              <a:t>vo</a:t>
            </a:r>
            <a:r>
              <a:rPr sz="800" spc="4" dirty="0">
                <a:latin typeface="Arial"/>
                <a:cs typeface="Arial"/>
              </a:rPr>
              <a:t>k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the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12" dirty="0">
                <a:latin typeface="Arial"/>
                <a:cs typeface="Arial"/>
              </a:rPr>
              <a:t>on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-8" dirty="0">
                <a:latin typeface="Arial"/>
                <a:cs typeface="Arial"/>
              </a:rPr>
              <a:t>it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dirty="0">
                <a:latin typeface="Arial"/>
                <a:cs typeface="Arial"/>
              </a:rPr>
              <a:t>n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spc="-4" dirty="0">
                <a:latin typeface="Arial"/>
                <a:cs typeface="Arial"/>
              </a:rPr>
              <a:t>l</a:t>
            </a:r>
            <a:r>
              <a:rPr sz="800" spc="8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x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8" dirty="0">
                <a:latin typeface="Arial"/>
                <a:cs typeface="Arial"/>
              </a:rPr>
              <a:t>ut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12" dirty="0">
                <a:latin typeface="Arial"/>
                <a:cs typeface="Arial"/>
              </a:rPr>
              <a:t>v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 Or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r, 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8" dirty="0">
                <a:latin typeface="Arial"/>
                <a:cs typeface="Arial"/>
              </a:rPr>
              <a:t>n</a:t>
            </a:r>
            <a:r>
              <a:rPr sz="800" spc="-4" dirty="0">
                <a:latin typeface="Arial"/>
                <a:cs typeface="Arial"/>
              </a:rPr>
              <a:t> w</a:t>
            </a:r>
            <a:r>
              <a:rPr sz="800" spc="-8" dirty="0">
                <a:latin typeface="Arial"/>
                <a:cs typeface="Arial"/>
              </a:rPr>
              <a:t>hi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8" dirty="0">
                <a:latin typeface="Arial"/>
                <a:cs typeface="Arial"/>
              </a:rPr>
              <a:t>h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v</a:t>
            </a:r>
            <a:r>
              <a:rPr sz="800" spc="-12" dirty="0">
                <a:latin typeface="Arial"/>
                <a:cs typeface="Arial"/>
              </a:rPr>
              <a:t>en</a:t>
            </a:r>
            <a:r>
              <a:rPr sz="800" spc="-4" dirty="0">
                <a:latin typeface="Arial"/>
                <a:cs typeface="Arial"/>
              </a:rPr>
              <a:t>t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spc="4" dirty="0">
                <a:latin typeface="Arial"/>
                <a:cs typeface="Arial"/>
              </a:rPr>
              <a:t>n</a:t>
            </a:r>
            <a:r>
              <a:rPr sz="800" spc="-4" dirty="0">
                <a:latin typeface="Arial"/>
                <a:cs typeface="Arial"/>
              </a:rPr>
              <a:t>y</a:t>
            </a:r>
            <a:r>
              <a:rPr sz="800" spc="-8" dirty="0">
                <a:latin typeface="Arial"/>
                <a:cs typeface="Arial"/>
              </a:rPr>
              <a:t> </a:t>
            </a:r>
            <a:r>
              <a:rPr sz="800" spc="-15" dirty="0">
                <a:latin typeface="Arial"/>
                <a:cs typeface="Arial"/>
              </a:rPr>
              <a:t>w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f</a:t>
            </a:r>
            <a:r>
              <a:rPr sz="800" spc="-4" dirty="0">
                <a:latin typeface="Arial"/>
                <a:cs typeface="Arial"/>
              </a:rPr>
              <a:t>t </a:t>
            </a:r>
            <a:r>
              <a:rPr sz="800" spc="-8" dirty="0">
                <a:latin typeface="Arial"/>
                <a:cs typeface="Arial"/>
              </a:rPr>
              <a:t>int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-12" dirty="0">
                <a:latin typeface="Arial"/>
                <a:cs typeface="Arial"/>
              </a:rPr>
              <a:t>u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spc="-8" dirty="0">
                <a:latin typeface="Arial"/>
                <a:cs typeface="Arial"/>
              </a:rPr>
              <a:t>d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in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8" dirty="0">
                <a:latin typeface="Arial"/>
                <a:cs typeface="Arial"/>
              </a:rPr>
              <a:t>o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dirty="0">
                <a:latin typeface="Arial"/>
                <a:cs typeface="Arial"/>
              </a:rPr>
              <a:t>m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unde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 t</a:t>
            </a:r>
            <a:r>
              <a:rPr sz="800" spc="-12" dirty="0">
                <a:latin typeface="Arial"/>
                <a:cs typeface="Arial"/>
              </a:rPr>
              <a:t>h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 r</a:t>
            </a:r>
            <a:r>
              <a:rPr sz="800" dirty="0">
                <a:latin typeface="Arial"/>
                <a:cs typeface="Arial"/>
              </a:rPr>
              <a:t>e</a:t>
            </a:r>
            <a:r>
              <a:rPr sz="800" spc="-12" dirty="0">
                <a:latin typeface="Arial"/>
                <a:cs typeface="Arial"/>
              </a:rPr>
              <a:t>vo</a:t>
            </a:r>
            <a:r>
              <a:rPr sz="800" spc="4" dirty="0">
                <a:latin typeface="Arial"/>
                <a:cs typeface="Arial"/>
              </a:rPr>
              <a:t>k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spc="-8" dirty="0">
                <a:latin typeface="Arial"/>
                <a:cs typeface="Arial"/>
              </a:rPr>
              <a:t>d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dirty="0">
                <a:latin typeface="Arial"/>
                <a:cs typeface="Arial"/>
              </a:rPr>
              <a:t>n</a:t>
            </a:r>
            <a:r>
              <a:rPr sz="800" spc="-12" dirty="0">
                <a:latin typeface="Arial"/>
                <a:cs typeface="Arial"/>
              </a:rPr>
              <a:t>di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8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-12" dirty="0">
                <a:latin typeface="Arial"/>
                <a:cs typeface="Arial"/>
              </a:rPr>
              <a:t>na</a:t>
            </a:r>
            <a:r>
              <a:rPr sz="800" spc="-4" dirty="0">
                <a:latin typeface="Arial"/>
                <a:cs typeface="Arial"/>
              </a:rPr>
              <a:t>l</a:t>
            </a:r>
            <a:r>
              <a:rPr sz="800" spc="8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x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12" dirty="0">
                <a:latin typeface="Arial"/>
                <a:cs typeface="Arial"/>
              </a:rPr>
              <a:t>u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12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v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 Or</a:t>
            </a:r>
            <a:r>
              <a:rPr sz="800" spc="-8" dirty="0">
                <a:latin typeface="Arial"/>
                <a:cs typeface="Arial"/>
              </a:rPr>
              <a:t>der   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12" dirty="0">
                <a:latin typeface="Arial"/>
                <a:cs typeface="Arial"/>
              </a:rPr>
              <a:t>hal</a:t>
            </a:r>
            <a:r>
              <a:rPr sz="800" spc="-4" dirty="0">
                <a:latin typeface="Arial"/>
                <a:cs typeface="Arial"/>
              </a:rPr>
              <a:t>l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b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dee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spc="-8" dirty="0">
                <a:latin typeface="Arial"/>
                <a:cs typeface="Arial"/>
              </a:rPr>
              <a:t>d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un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8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f</a:t>
            </a:r>
            <a:r>
              <a:rPr sz="800" spc="-8" dirty="0">
                <a:latin typeface="Arial"/>
                <a:cs typeface="Arial"/>
              </a:rPr>
              <a:t>ie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-4" dirty="0">
                <a:latin typeface="Arial"/>
                <a:cs typeface="Arial"/>
              </a:rPr>
              <a:t>, </a:t>
            </a:r>
            <a:r>
              <a:rPr sz="800" spc="-12" dirty="0">
                <a:latin typeface="Arial"/>
                <a:cs typeface="Arial"/>
              </a:rPr>
              <a:t>an</a:t>
            </a:r>
            <a:r>
              <a:rPr sz="800" spc="-8" dirty="0">
                <a:latin typeface="Arial"/>
                <a:cs typeface="Arial"/>
              </a:rPr>
              <a:t>d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19" dirty="0">
                <a:latin typeface="Arial"/>
                <a:cs typeface="Arial"/>
              </a:rPr>
              <a:t>w</a:t>
            </a:r>
            <a:r>
              <a:rPr sz="800" dirty="0">
                <a:latin typeface="Arial"/>
                <a:cs typeface="Arial"/>
              </a:rPr>
              <a:t>h</a:t>
            </a:r>
            <a:r>
              <a:rPr sz="800" spc="-8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8" dirty="0">
                <a:latin typeface="Arial"/>
                <a:cs typeface="Arial"/>
              </a:rPr>
              <a:t>h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4" dirty="0">
                <a:latin typeface="Arial"/>
                <a:cs typeface="Arial"/>
              </a:rPr>
              <a:t>y</a:t>
            </a:r>
            <a:r>
              <a:rPr sz="800" spc="-27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</a:t>
            </a:r>
            <a:r>
              <a:rPr sz="800" spc="-12" dirty="0">
                <a:latin typeface="Arial"/>
                <a:cs typeface="Arial"/>
              </a:rPr>
              <a:t>b</a:t>
            </a:r>
            <a:r>
              <a:rPr sz="800" dirty="0">
                <a:latin typeface="Arial"/>
                <a:cs typeface="Arial"/>
              </a:rPr>
              <a:t>j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4" dirty="0">
                <a:latin typeface="Arial"/>
                <a:cs typeface="Arial"/>
              </a:rPr>
              <a:t>t </a:t>
            </a:r>
            <a:r>
              <a:rPr sz="800" spc="-4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800" spc="-23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800" spc="-8" dirty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sz="800" spc="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spc="-8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800" spc="4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pa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800" spc="-4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800" spc="-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to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</a:t>
            </a:r>
            <a:r>
              <a:rPr sz="800" spc="-12" dirty="0">
                <a:latin typeface="Arial"/>
                <a:cs typeface="Arial"/>
              </a:rPr>
              <a:t>n</a:t>
            </a:r>
            <a:r>
              <a:rPr sz="800" dirty="0">
                <a:latin typeface="Arial"/>
                <a:cs typeface="Arial"/>
              </a:rPr>
              <a:t>f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19" dirty="0">
                <a:latin typeface="Arial"/>
                <a:cs typeface="Arial"/>
              </a:rPr>
              <a:t>e</a:t>
            </a:r>
            <a:r>
              <a:rPr sz="800" spc="-12" dirty="0">
                <a:latin typeface="Arial"/>
                <a:cs typeface="Arial"/>
              </a:rPr>
              <a:t>n</a:t>
            </a:r>
            <a:r>
              <a:rPr sz="800" spc="-4" dirty="0">
                <a:latin typeface="Arial"/>
                <a:cs typeface="Arial"/>
              </a:rPr>
              <a:t>t 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8" dirty="0">
                <a:latin typeface="Arial"/>
                <a:cs typeface="Arial"/>
              </a:rPr>
              <a:t>t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12" dirty="0">
                <a:latin typeface="Arial"/>
                <a:cs typeface="Arial"/>
              </a:rPr>
              <a:t>on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4" dirty="0">
                <a:latin typeface="Arial"/>
                <a:cs typeface="Arial"/>
              </a:rPr>
              <a:t>. 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12" dirty="0">
                <a:latin typeface="Arial"/>
                <a:cs typeface="Arial"/>
              </a:rPr>
              <a:t>h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p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dirty="0">
                <a:latin typeface="Arial"/>
                <a:cs typeface="Arial"/>
              </a:rPr>
              <a:t>j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8" dirty="0">
                <a:latin typeface="Arial"/>
                <a:cs typeface="Arial"/>
              </a:rPr>
              <a:t>t</a:t>
            </a:r>
            <a:r>
              <a:rPr sz="800" dirty="0">
                <a:latin typeface="Arial"/>
                <a:cs typeface="Arial"/>
              </a:rPr>
              <a:t>e</a:t>
            </a:r>
            <a:r>
              <a:rPr sz="800" spc="-8" dirty="0">
                <a:latin typeface="Arial"/>
                <a:cs typeface="Arial"/>
              </a:rPr>
              <a:t>d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8" dirty="0">
                <a:latin typeface="Arial"/>
                <a:cs typeface="Arial"/>
              </a:rPr>
              <a:t>ta</a:t>
            </a:r>
            <a:r>
              <a:rPr sz="800" spc="-4" dirty="0">
                <a:latin typeface="Arial"/>
                <a:cs typeface="Arial"/>
              </a:rPr>
              <a:t>rt </a:t>
            </a:r>
            <a:r>
              <a:rPr sz="800" spc="-8" dirty="0">
                <a:latin typeface="Arial"/>
                <a:cs typeface="Arial"/>
              </a:rPr>
              <a:t>date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int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dirty="0">
                <a:latin typeface="Arial"/>
                <a:cs typeface="Arial"/>
              </a:rPr>
              <a:t>d</a:t>
            </a:r>
            <a:r>
              <a:rPr sz="800" spc="-12" dirty="0">
                <a:latin typeface="Arial"/>
                <a:cs typeface="Arial"/>
              </a:rPr>
              <a:t>u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8" dirty="0">
                <a:latin typeface="Arial"/>
                <a:cs typeface="Arial"/>
              </a:rPr>
              <a:t>t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spc="-8" dirty="0">
                <a:latin typeface="Arial"/>
                <a:cs typeface="Arial"/>
              </a:rPr>
              <a:t>n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i</a:t>
            </a:r>
            <a:r>
              <a:rPr sz="800" dirty="0">
                <a:latin typeface="Arial"/>
                <a:cs typeface="Arial"/>
              </a:rPr>
              <a:t>n</a:t>
            </a:r>
            <a:r>
              <a:rPr sz="800" spc="-8" dirty="0">
                <a:latin typeface="Arial"/>
                <a:cs typeface="Arial"/>
              </a:rPr>
              <a:t>to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dirty="0">
                <a:latin typeface="Arial"/>
                <a:cs typeface="Arial"/>
              </a:rPr>
              <a:t>m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12" dirty="0">
                <a:latin typeface="Arial"/>
                <a:cs typeface="Arial"/>
              </a:rPr>
              <a:t>er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in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C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8" dirty="0">
                <a:latin typeface="Arial"/>
                <a:cs typeface="Arial"/>
              </a:rPr>
              <a:t>li</a:t>
            </a:r>
            <a:r>
              <a:rPr sz="800" dirty="0">
                <a:latin typeface="Arial"/>
                <a:cs typeface="Arial"/>
              </a:rPr>
              <a:t>f</a:t>
            </a:r>
            <a:r>
              <a:rPr sz="800" spc="-12" dirty="0">
                <a:latin typeface="Arial"/>
                <a:cs typeface="Arial"/>
              </a:rPr>
              <a:t>o</a:t>
            </a:r>
            <a:r>
              <a:rPr sz="800" spc="-4" dirty="0">
                <a:latin typeface="Arial"/>
                <a:cs typeface="Arial"/>
              </a:rPr>
              <a:t>r</a:t>
            </a:r>
            <a:r>
              <a:rPr sz="800" dirty="0">
                <a:latin typeface="Arial"/>
                <a:cs typeface="Arial"/>
              </a:rPr>
              <a:t>n</a:t>
            </a:r>
            <a:r>
              <a:rPr sz="800" spc="-8" dirty="0">
                <a:latin typeface="Arial"/>
                <a:cs typeface="Arial"/>
              </a:rPr>
              <a:t>ia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</a:t>
            </a:r>
            <a:r>
              <a:rPr sz="800" spc="-4" dirty="0">
                <a:latin typeface="Arial"/>
                <a:cs typeface="Arial"/>
              </a:rPr>
              <a:t>s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MM/</a:t>
            </a:r>
            <a:r>
              <a:rPr sz="800" spc="-8" dirty="0">
                <a:solidFill>
                  <a:srgbClr val="FF0000"/>
                </a:solidFill>
                <a:latin typeface="Arial"/>
                <a:cs typeface="Arial"/>
              </a:rPr>
              <a:t>DD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800" spc="-4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800" spc="-4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800" spc="-4" dirty="0">
                <a:latin typeface="Arial"/>
                <a:cs typeface="Arial"/>
              </a:rPr>
              <a:t>.</a:t>
            </a:r>
            <a:endParaRPr sz="800" dirty="0">
              <a:latin typeface="Arial"/>
              <a:cs typeface="Arial"/>
            </a:endParaRPr>
          </a:p>
          <a:p>
            <a:pPr marL="9813" marR="1905741">
              <a:lnSpc>
                <a:spcPts val="1777"/>
              </a:lnSpc>
              <a:spcBef>
                <a:spcPts val="193"/>
              </a:spcBef>
            </a:pPr>
            <a:r>
              <a:rPr sz="800" spc="-8" dirty="0">
                <a:latin typeface="Arial"/>
                <a:cs typeface="Arial"/>
              </a:rPr>
              <a:t>I</a:t>
            </a:r>
            <a:r>
              <a:rPr sz="800" spc="-4" dirty="0">
                <a:latin typeface="Arial"/>
                <a:cs typeface="Arial"/>
              </a:rPr>
              <a:t>f</a:t>
            </a:r>
            <a:r>
              <a:rPr sz="800" spc="15" dirty="0">
                <a:latin typeface="Arial"/>
                <a:cs typeface="Arial"/>
              </a:rPr>
              <a:t> </a:t>
            </a:r>
            <a:r>
              <a:rPr sz="800" spc="-27" dirty="0">
                <a:latin typeface="Arial"/>
                <a:cs typeface="Arial"/>
              </a:rPr>
              <a:t>y</a:t>
            </a:r>
            <a:r>
              <a:rPr sz="800" dirty="0">
                <a:latin typeface="Arial"/>
                <a:cs typeface="Arial"/>
              </a:rPr>
              <a:t>o</a:t>
            </a:r>
            <a:r>
              <a:rPr sz="800" spc="-8" dirty="0">
                <a:latin typeface="Arial"/>
                <a:cs typeface="Arial"/>
              </a:rPr>
              <a:t>u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v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</a:t>
            </a:r>
            <a:r>
              <a:rPr sz="800" spc="-4" dirty="0">
                <a:latin typeface="Arial"/>
                <a:cs typeface="Arial"/>
              </a:rPr>
              <a:t>y</a:t>
            </a:r>
            <a:r>
              <a:rPr sz="800" spc="-8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que</a:t>
            </a:r>
            <a:r>
              <a:rPr sz="800" dirty="0">
                <a:latin typeface="Arial"/>
                <a:cs typeface="Arial"/>
              </a:rPr>
              <a:t>st</a:t>
            </a:r>
            <a:r>
              <a:rPr sz="800" spc="-8" dirty="0">
                <a:latin typeface="Arial"/>
                <a:cs typeface="Arial"/>
              </a:rPr>
              <a:t>ion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4" dirty="0">
                <a:latin typeface="Arial"/>
                <a:cs typeface="Arial"/>
              </a:rPr>
              <a:t>,</a:t>
            </a:r>
            <a:r>
              <a:rPr sz="800" spc="4" dirty="0">
                <a:latin typeface="Arial"/>
                <a:cs typeface="Arial"/>
              </a:rPr>
              <a:t> </a:t>
            </a:r>
            <a:r>
              <a:rPr sz="800" spc="-8" dirty="0">
                <a:latin typeface="Arial"/>
                <a:cs typeface="Arial"/>
              </a:rPr>
              <a:t>pl</a:t>
            </a:r>
            <a:r>
              <a:rPr sz="800" dirty="0">
                <a:latin typeface="Arial"/>
                <a:cs typeface="Arial"/>
              </a:rPr>
              <a:t>e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s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12" dirty="0">
                <a:latin typeface="Arial"/>
                <a:cs typeface="Arial"/>
              </a:rPr>
              <a:t>on</a:t>
            </a:r>
            <a:r>
              <a:rPr sz="800" dirty="0">
                <a:latin typeface="Arial"/>
                <a:cs typeface="Arial"/>
              </a:rPr>
              <a:t>t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4" dirty="0">
                <a:latin typeface="Arial"/>
                <a:cs typeface="Arial"/>
              </a:rPr>
              <a:t>t </a:t>
            </a:r>
            <a:r>
              <a:rPr sz="800" spc="4" dirty="0">
                <a:latin typeface="Arial"/>
                <a:cs typeface="Arial"/>
              </a:rPr>
              <a:t>m</a:t>
            </a:r>
            <a:r>
              <a:rPr sz="800" spc="-8" dirty="0">
                <a:latin typeface="Arial"/>
                <a:cs typeface="Arial"/>
              </a:rPr>
              <a:t>e</a:t>
            </a:r>
            <a:r>
              <a:rPr sz="800" spc="-4" dirty="0">
                <a:latin typeface="Arial"/>
                <a:cs typeface="Arial"/>
              </a:rPr>
              <a:t> </a:t>
            </a:r>
            <a:r>
              <a:rPr sz="800" spc="-12" dirty="0">
                <a:latin typeface="Arial"/>
                <a:cs typeface="Arial"/>
              </a:rPr>
              <a:t>a</a:t>
            </a:r>
            <a:r>
              <a:rPr sz="800" spc="-4" dirty="0">
                <a:latin typeface="Arial"/>
                <a:cs typeface="Arial"/>
              </a:rPr>
              <a:t>t 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xxx-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xx</a:t>
            </a:r>
            <a:r>
              <a:rPr sz="800" spc="-4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xxx</a:t>
            </a:r>
            <a:r>
              <a:rPr sz="800" spc="-4" dirty="0">
                <a:latin typeface="Arial"/>
                <a:cs typeface="Arial"/>
              </a:rPr>
              <a:t>. </a:t>
            </a:r>
            <a:r>
              <a:rPr sz="800" spc="-8" dirty="0">
                <a:latin typeface="Arial"/>
                <a:cs typeface="Arial"/>
              </a:rPr>
              <a:t>Sin</a:t>
            </a:r>
            <a:r>
              <a:rPr sz="800" dirty="0">
                <a:latin typeface="Arial"/>
                <a:cs typeface="Arial"/>
              </a:rPr>
              <a:t>c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spc="4" dirty="0">
                <a:latin typeface="Arial"/>
                <a:cs typeface="Arial"/>
              </a:rPr>
              <a:t>r</a:t>
            </a:r>
            <a:r>
              <a:rPr sz="800" spc="-12" dirty="0">
                <a:latin typeface="Arial"/>
                <a:cs typeface="Arial"/>
              </a:rPr>
              <a:t>e</a:t>
            </a:r>
            <a:r>
              <a:rPr sz="800" spc="4" dirty="0">
                <a:latin typeface="Arial"/>
                <a:cs typeface="Arial"/>
              </a:rPr>
              <a:t>l</a:t>
            </a:r>
            <a:r>
              <a:rPr sz="800" spc="-19" dirty="0">
                <a:latin typeface="Arial"/>
                <a:cs typeface="Arial"/>
              </a:rPr>
              <a:t>y</a:t>
            </a:r>
            <a:r>
              <a:rPr sz="800" spc="-4" dirty="0">
                <a:latin typeface="Arial"/>
                <a:cs typeface="Arial"/>
              </a:rPr>
              <a:t>,</a:t>
            </a:r>
            <a:endParaRPr sz="800" dirty="0">
              <a:latin typeface="Arial"/>
              <a:cs typeface="Arial"/>
            </a:endParaRPr>
          </a:p>
          <a:p>
            <a:pPr marL="9813">
              <a:lnSpc>
                <a:spcPts val="671"/>
              </a:lnSpc>
            </a:pP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Manu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800" spc="-8" dirty="0">
                <a:solidFill>
                  <a:srgbClr val="FF0000"/>
                </a:solidFill>
                <a:latin typeface="Arial"/>
                <a:cs typeface="Arial"/>
              </a:rPr>
              <a:t>tu</a:t>
            </a:r>
            <a:r>
              <a:rPr sz="800" spc="-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800" spc="-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 R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ep</a:t>
            </a:r>
            <a:r>
              <a:rPr sz="800" spc="-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sz="800" spc="-8" dirty="0">
                <a:solidFill>
                  <a:srgbClr val="FF0000"/>
                </a:solidFill>
                <a:latin typeface="Arial"/>
                <a:cs typeface="Arial"/>
              </a:rPr>
              <a:t>nta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ti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’</a:t>
            </a:r>
            <a:r>
              <a:rPr sz="800" spc="-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spc="-8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800" spc="4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800" spc="-8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endParaRPr sz="800" dirty="0">
              <a:latin typeface="Arial"/>
              <a:cs typeface="Arial"/>
            </a:endParaRPr>
          </a:p>
          <a:p>
            <a:pPr marL="9813">
              <a:lnSpc>
                <a:spcPts val="885"/>
              </a:lnSpc>
            </a:pP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800" spc="-8" dirty="0">
                <a:solidFill>
                  <a:srgbClr val="FF0000"/>
                </a:solidFill>
                <a:latin typeface="Arial"/>
                <a:cs typeface="Arial"/>
              </a:rPr>
              <a:t>itle</a:t>
            </a:r>
            <a:endParaRPr sz="800" dirty="0">
              <a:latin typeface="Arial"/>
              <a:cs typeface="Arial"/>
            </a:endParaRPr>
          </a:p>
          <a:p>
            <a:pPr marL="9813" marR="3892932">
              <a:lnSpc>
                <a:spcPts val="889"/>
              </a:lnSpc>
              <a:spcBef>
                <a:spcPts val="39"/>
              </a:spcBef>
            </a:pP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Ma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800" spc="-8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800" spc="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Add</a:t>
            </a:r>
            <a:r>
              <a:rPr sz="800" spc="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800" spc="-4" dirty="0">
                <a:solidFill>
                  <a:srgbClr val="FF0000"/>
                </a:solidFill>
                <a:latin typeface="Arial"/>
                <a:cs typeface="Arial"/>
              </a:rPr>
              <a:t>s 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Ph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800" spc="-8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800" spc="-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800" spc="4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800" spc="-8" dirty="0">
                <a:solidFill>
                  <a:srgbClr val="FF0000"/>
                </a:solidFill>
                <a:latin typeface="Arial"/>
                <a:cs typeface="Arial"/>
              </a:rPr>
              <a:t>ber </a:t>
            </a:r>
            <a:r>
              <a:rPr sz="800" spc="-12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800" spc="4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800" spc="-8" dirty="0">
                <a:solidFill>
                  <a:srgbClr val="FF0000"/>
                </a:solidFill>
                <a:latin typeface="Arial"/>
                <a:cs typeface="Arial"/>
              </a:rPr>
              <a:t>ail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38320" y="7307556"/>
            <a:ext cx="650644" cy="1189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13"/>
            <a:r>
              <a:rPr sz="773" i="1" spc="-4" dirty="0">
                <a:latin typeface="Times New Roman"/>
                <a:cs typeface="Times New Roman"/>
              </a:rPr>
              <a:t>Rev</a:t>
            </a:r>
            <a:r>
              <a:rPr sz="773" i="1" spc="-8" dirty="0">
                <a:latin typeface="Times New Roman"/>
                <a:cs typeface="Times New Roman"/>
              </a:rPr>
              <a:t>is</a:t>
            </a:r>
            <a:r>
              <a:rPr sz="773" i="1" spc="-4" dirty="0">
                <a:latin typeface="Times New Roman"/>
                <a:cs typeface="Times New Roman"/>
              </a:rPr>
              <a:t>ed</a:t>
            </a:r>
            <a:r>
              <a:rPr sz="773" i="1" spc="4" dirty="0">
                <a:latin typeface="Times New Roman"/>
                <a:cs typeface="Times New Roman"/>
              </a:rPr>
              <a:t> </a:t>
            </a:r>
            <a:r>
              <a:rPr sz="773" i="1" dirty="0">
                <a:latin typeface="Times New Roman"/>
                <a:cs typeface="Times New Roman"/>
              </a:rPr>
              <a:t>7</a:t>
            </a:r>
            <a:r>
              <a:rPr sz="773" i="1" spc="-8" dirty="0">
                <a:latin typeface="Times New Roman"/>
                <a:cs typeface="Times New Roman"/>
              </a:rPr>
              <a:t>/</a:t>
            </a:r>
            <a:r>
              <a:rPr sz="773" i="1" dirty="0">
                <a:latin typeface="Times New Roman"/>
                <a:cs typeface="Times New Roman"/>
              </a:rPr>
              <a:t>21</a:t>
            </a:r>
            <a:r>
              <a:rPr sz="773" i="1" spc="-8" dirty="0">
                <a:latin typeface="Times New Roman"/>
                <a:cs typeface="Times New Roman"/>
              </a:rPr>
              <a:t>/</a:t>
            </a:r>
            <a:r>
              <a:rPr sz="773" i="1" dirty="0">
                <a:latin typeface="Times New Roman"/>
                <a:cs typeface="Times New Roman"/>
              </a:rPr>
              <a:t>1</a:t>
            </a:r>
            <a:r>
              <a:rPr sz="773" i="1" spc="-4" dirty="0">
                <a:latin typeface="Times New Roman"/>
                <a:cs typeface="Times New Roman"/>
              </a:rPr>
              <a:t>5</a:t>
            </a:r>
            <a:endParaRPr sz="773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14287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5401" y="356393"/>
            <a:ext cx="7467600" cy="2705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66921" algn="ctr">
              <a:lnSpc>
                <a:spcPts val="1090"/>
              </a:lnSpc>
            </a:pPr>
            <a:r>
              <a:rPr sz="927" spc="-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927" dirty="0">
                <a:solidFill>
                  <a:srgbClr val="FF0000"/>
                </a:solidFill>
                <a:latin typeface="Arial"/>
                <a:cs typeface="Arial"/>
              </a:rPr>
              <a:t>OT</a:t>
            </a:r>
            <a:r>
              <a:rPr sz="927" spc="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27" spc="-4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927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927" spc="-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927" spc="-8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927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endParaRPr sz="927" dirty="0">
              <a:latin typeface="Arial"/>
              <a:cs typeface="Arial"/>
            </a:endParaRPr>
          </a:p>
          <a:p>
            <a:pPr marR="269865" algn="ctr">
              <a:lnSpc>
                <a:spcPts val="1070"/>
              </a:lnSpc>
            </a:pPr>
            <a:r>
              <a:rPr sz="927" b="1" spc="-4" dirty="0">
                <a:latin typeface="Arial"/>
                <a:cs typeface="Arial"/>
              </a:rPr>
              <a:t>D</a:t>
            </a:r>
            <a:r>
              <a:rPr sz="927" b="1" dirty="0">
                <a:latin typeface="Arial"/>
                <a:cs typeface="Arial"/>
              </a:rPr>
              <a:t>ESIG</a:t>
            </a:r>
            <a:r>
              <a:rPr sz="927" b="1" spc="-4" dirty="0">
                <a:latin typeface="Arial"/>
                <a:cs typeface="Arial"/>
              </a:rPr>
              <a:t>N-</a:t>
            </a:r>
            <a:r>
              <a:rPr sz="927" b="1" spc="4" dirty="0">
                <a:latin typeface="Arial"/>
                <a:cs typeface="Arial"/>
              </a:rPr>
              <a:t>B</a:t>
            </a:r>
            <a:r>
              <a:rPr sz="927" b="1" spc="-23" dirty="0">
                <a:latin typeface="Arial"/>
                <a:cs typeface="Arial"/>
              </a:rPr>
              <a:t>A</a:t>
            </a:r>
            <a:r>
              <a:rPr sz="927" b="1" dirty="0">
                <a:latin typeface="Arial"/>
                <a:cs typeface="Arial"/>
              </a:rPr>
              <a:t>SED </a:t>
            </a:r>
            <a:r>
              <a:rPr sz="927" b="1" spc="-4" dirty="0">
                <a:latin typeface="Arial"/>
                <a:cs typeface="Arial"/>
              </a:rPr>
              <a:t>C</a:t>
            </a:r>
            <a:r>
              <a:rPr sz="927" b="1" dirty="0">
                <a:latin typeface="Arial"/>
                <a:cs typeface="Arial"/>
              </a:rPr>
              <a:t>E</a:t>
            </a:r>
            <a:r>
              <a:rPr sz="927" b="1" spc="4" dirty="0">
                <a:latin typeface="Arial"/>
                <a:cs typeface="Arial"/>
              </a:rPr>
              <a:t>R</a:t>
            </a:r>
            <a:r>
              <a:rPr sz="927" b="1" spc="-4" dirty="0">
                <a:latin typeface="Arial"/>
                <a:cs typeface="Arial"/>
              </a:rPr>
              <a:t>T</a:t>
            </a:r>
            <a:r>
              <a:rPr sz="927" b="1" dirty="0">
                <a:latin typeface="Arial"/>
                <a:cs typeface="Arial"/>
              </a:rPr>
              <a:t>I</a:t>
            </a:r>
            <a:r>
              <a:rPr sz="927" b="1" spc="-4" dirty="0">
                <a:latin typeface="Arial"/>
                <a:cs typeface="Arial"/>
              </a:rPr>
              <a:t>F</a:t>
            </a:r>
            <a:r>
              <a:rPr sz="927" b="1" dirty="0">
                <a:latin typeface="Arial"/>
                <a:cs typeface="Arial"/>
              </a:rPr>
              <a:t>I</a:t>
            </a:r>
            <a:r>
              <a:rPr sz="927" b="1" spc="4" dirty="0">
                <a:latin typeface="Arial"/>
                <a:cs typeface="Arial"/>
              </a:rPr>
              <a:t>C</a:t>
            </a:r>
            <a:r>
              <a:rPr sz="927" b="1" spc="-23" dirty="0">
                <a:latin typeface="Arial"/>
                <a:cs typeface="Arial"/>
              </a:rPr>
              <a:t>A</a:t>
            </a:r>
            <a:r>
              <a:rPr sz="927" b="1" spc="-4" dirty="0">
                <a:latin typeface="Arial"/>
                <a:cs typeface="Arial"/>
              </a:rPr>
              <a:t>T</a:t>
            </a:r>
            <a:r>
              <a:rPr sz="927" b="1" dirty="0">
                <a:latin typeface="Arial"/>
                <a:cs typeface="Arial"/>
              </a:rPr>
              <a:t>ION</a:t>
            </a:r>
            <a:r>
              <a:rPr sz="927" b="1" spc="15" dirty="0">
                <a:latin typeface="Arial"/>
                <a:cs typeface="Arial"/>
              </a:rPr>
              <a:t> </a:t>
            </a:r>
            <a:r>
              <a:rPr sz="927" b="1" spc="-23" dirty="0">
                <a:latin typeface="Arial"/>
                <a:cs typeface="Arial"/>
              </a:rPr>
              <a:t>A</a:t>
            </a:r>
            <a:r>
              <a:rPr sz="927" b="1" dirty="0">
                <a:latin typeface="Arial"/>
                <a:cs typeface="Arial"/>
              </a:rPr>
              <a:t>PP</a:t>
            </a:r>
            <a:r>
              <a:rPr sz="927" b="1" spc="-4" dirty="0">
                <a:latin typeface="Arial"/>
                <a:cs typeface="Arial"/>
              </a:rPr>
              <a:t>L</a:t>
            </a:r>
            <a:r>
              <a:rPr sz="927" b="1" dirty="0">
                <a:latin typeface="Arial"/>
                <a:cs typeface="Arial"/>
              </a:rPr>
              <a:t>I</a:t>
            </a:r>
            <a:r>
              <a:rPr sz="927" b="1" spc="4" dirty="0">
                <a:latin typeface="Arial"/>
                <a:cs typeface="Arial"/>
              </a:rPr>
              <a:t>C</a:t>
            </a:r>
            <a:r>
              <a:rPr sz="927" b="1" spc="-23" dirty="0">
                <a:latin typeface="Arial"/>
                <a:cs typeface="Arial"/>
              </a:rPr>
              <a:t>A</a:t>
            </a:r>
            <a:r>
              <a:rPr sz="927" b="1" spc="8" dirty="0">
                <a:latin typeface="Arial"/>
                <a:cs typeface="Arial"/>
              </a:rPr>
              <a:t>T</a:t>
            </a:r>
            <a:r>
              <a:rPr sz="927" b="1" dirty="0">
                <a:latin typeface="Arial"/>
                <a:cs typeface="Arial"/>
              </a:rPr>
              <a:t>ION</a:t>
            </a:r>
            <a:endParaRPr sz="927" dirty="0">
              <a:latin typeface="Arial"/>
              <a:cs typeface="Arial"/>
            </a:endParaRPr>
          </a:p>
          <a:p>
            <a:pPr marR="268393" algn="ctr">
              <a:lnSpc>
                <a:spcPts val="892"/>
              </a:lnSpc>
            </a:pPr>
            <a:r>
              <a:rPr sz="1000" b="1" spc="4" dirty="0">
                <a:latin typeface="Arial"/>
                <a:cs typeface="Arial"/>
              </a:rPr>
              <a:t>(</a:t>
            </a:r>
            <a:r>
              <a:rPr sz="1000" b="1" spc="-27" dirty="0">
                <a:latin typeface="Arial"/>
                <a:cs typeface="Arial"/>
              </a:rPr>
              <a:t>A</a:t>
            </a:r>
            <a:r>
              <a:rPr sz="1000" b="1" spc="-4" dirty="0">
                <a:latin typeface="Arial"/>
                <a:cs typeface="Arial"/>
              </a:rPr>
              <a:t>P</a:t>
            </a:r>
            <a:r>
              <a:rPr sz="1000" b="1" spc="-12" dirty="0">
                <a:latin typeface="Arial"/>
                <a:cs typeface="Arial"/>
              </a:rPr>
              <a:t>P</a:t>
            </a:r>
            <a:r>
              <a:rPr sz="1000" b="1" spc="-8" dirty="0">
                <a:latin typeface="Arial"/>
                <a:cs typeface="Arial"/>
              </a:rPr>
              <a:t>LI</a:t>
            </a:r>
            <a:r>
              <a:rPr sz="1000" b="1" spc="4" dirty="0">
                <a:latin typeface="Arial"/>
                <a:cs typeface="Arial"/>
              </a:rPr>
              <a:t>C</a:t>
            </a:r>
            <a:r>
              <a:rPr sz="1000" b="1" spc="-27" dirty="0">
                <a:latin typeface="Arial"/>
                <a:cs typeface="Arial"/>
              </a:rPr>
              <a:t>A</a:t>
            </a:r>
            <a:r>
              <a:rPr sz="1000" b="1" dirty="0">
                <a:latin typeface="Arial"/>
                <a:cs typeface="Arial"/>
              </a:rPr>
              <a:t>B</a:t>
            </a:r>
            <a:r>
              <a:rPr sz="1000" b="1" spc="-8" dirty="0">
                <a:latin typeface="Arial"/>
                <a:cs typeface="Arial"/>
              </a:rPr>
              <a:t>LE </a:t>
            </a:r>
            <a:r>
              <a:rPr sz="1000" b="1" dirty="0">
                <a:latin typeface="Arial"/>
                <a:cs typeface="Arial"/>
              </a:rPr>
              <a:t>T</a:t>
            </a:r>
            <a:r>
              <a:rPr sz="1000" b="1" spc="-8" dirty="0">
                <a:latin typeface="Arial"/>
                <a:cs typeface="Arial"/>
              </a:rPr>
              <a:t>O</a:t>
            </a:r>
            <a:r>
              <a:rPr sz="1000" b="1" dirty="0">
                <a:latin typeface="Arial"/>
                <a:cs typeface="Arial"/>
              </a:rPr>
              <a:t> </a:t>
            </a:r>
            <a:r>
              <a:rPr sz="1000" b="1" spc="-12" dirty="0">
                <a:latin typeface="Arial"/>
                <a:cs typeface="Arial"/>
              </a:rPr>
              <a:t>20</a:t>
            </a:r>
            <a:r>
              <a:rPr sz="1000" b="1" dirty="0">
                <a:latin typeface="Arial"/>
                <a:cs typeface="Arial"/>
              </a:rPr>
              <a:t>1</a:t>
            </a:r>
            <a:r>
              <a:rPr sz="1000" b="1" spc="-8" dirty="0">
                <a:latin typeface="Arial"/>
                <a:cs typeface="Arial"/>
              </a:rPr>
              <a:t>8</a:t>
            </a:r>
            <a:r>
              <a:rPr sz="1000" b="1" spc="-4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M</a:t>
            </a:r>
            <a:r>
              <a:rPr sz="1000" b="1" spc="-8" dirty="0">
                <a:latin typeface="Arial"/>
                <a:cs typeface="Arial"/>
              </a:rPr>
              <a:t>Y</a:t>
            </a:r>
            <a:r>
              <a:rPr sz="1000" b="1" spc="4" dirty="0">
                <a:latin typeface="Arial"/>
                <a:cs typeface="Arial"/>
              </a:rPr>
              <a:t> </a:t>
            </a:r>
            <a:r>
              <a:rPr sz="1000" b="1" spc="-8" dirty="0">
                <a:latin typeface="Arial"/>
                <a:cs typeface="Arial"/>
              </a:rPr>
              <a:t>&amp;</a:t>
            </a:r>
            <a:r>
              <a:rPr sz="1000" b="1" spc="-4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L</a:t>
            </a:r>
            <a:r>
              <a:rPr sz="1000" b="1" spc="-35" dirty="0">
                <a:latin typeface="Arial"/>
                <a:cs typeface="Arial"/>
              </a:rPr>
              <a:t>A</a:t>
            </a:r>
            <a:r>
              <a:rPr sz="1000" b="1" spc="12" dirty="0">
                <a:latin typeface="Arial"/>
                <a:cs typeface="Arial"/>
              </a:rPr>
              <a:t>T</a:t>
            </a:r>
            <a:r>
              <a:rPr sz="1000" b="1" spc="-12" dirty="0">
                <a:latin typeface="Arial"/>
                <a:cs typeface="Arial"/>
              </a:rPr>
              <a:t>E</a:t>
            </a:r>
            <a:r>
              <a:rPr sz="1000" b="1" spc="-8" dirty="0">
                <a:latin typeface="Arial"/>
                <a:cs typeface="Arial"/>
              </a:rPr>
              <a:t>R</a:t>
            </a:r>
            <a:r>
              <a:rPr sz="1000" b="1" spc="-4" dirty="0">
                <a:latin typeface="Arial"/>
                <a:cs typeface="Arial"/>
              </a:rPr>
              <a:t> </a:t>
            </a:r>
            <a:r>
              <a:rPr sz="1000" b="1" spc="15" dirty="0">
                <a:latin typeface="Arial"/>
                <a:cs typeface="Arial"/>
              </a:rPr>
              <a:t>W</a:t>
            </a:r>
            <a:r>
              <a:rPr sz="1000" b="1" spc="-35" dirty="0">
                <a:latin typeface="Arial"/>
                <a:cs typeface="Arial"/>
              </a:rPr>
              <a:t>A</a:t>
            </a:r>
            <a:r>
              <a:rPr sz="1000" b="1" dirty="0">
                <a:latin typeface="Arial"/>
                <a:cs typeface="Arial"/>
              </a:rPr>
              <a:t>T</a:t>
            </a:r>
            <a:r>
              <a:rPr sz="1000" b="1" spc="-4" dirty="0">
                <a:latin typeface="Arial"/>
                <a:cs typeface="Arial"/>
              </a:rPr>
              <a:t>E</a:t>
            </a:r>
            <a:r>
              <a:rPr sz="1000" b="1" spc="-8" dirty="0">
                <a:latin typeface="Arial"/>
                <a:cs typeface="Arial"/>
              </a:rPr>
              <a:t>RC</a:t>
            </a:r>
            <a:r>
              <a:rPr sz="1000" b="1" spc="4" dirty="0">
                <a:latin typeface="Arial"/>
                <a:cs typeface="Arial"/>
              </a:rPr>
              <a:t>R</a:t>
            </a:r>
            <a:r>
              <a:rPr sz="1000" b="1" spc="-27" dirty="0">
                <a:latin typeface="Arial"/>
                <a:cs typeface="Arial"/>
              </a:rPr>
              <a:t>A</a:t>
            </a:r>
            <a:r>
              <a:rPr sz="1000" b="1" dirty="0">
                <a:latin typeface="Arial"/>
                <a:cs typeface="Arial"/>
              </a:rPr>
              <a:t>FT</a:t>
            </a:r>
            <a:r>
              <a:rPr sz="1000" b="1" spc="-4" dirty="0">
                <a:latin typeface="Arial"/>
                <a:cs typeface="Arial"/>
              </a:rPr>
              <a:t>)</a:t>
            </a:r>
            <a:endParaRPr sz="1000" dirty="0">
              <a:latin typeface="Arial"/>
              <a:cs typeface="Arial"/>
            </a:endParaRPr>
          </a:p>
          <a:p>
            <a:pPr marL="9813">
              <a:lnSpc>
                <a:spcPts val="896"/>
              </a:lnSpc>
            </a:pPr>
            <a:r>
              <a:rPr sz="1000" spc="-8" dirty="0">
                <a:solidFill>
                  <a:srgbClr val="FF0000"/>
                </a:solidFill>
                <a:latin typeface="Arial"/>
                <a:cs typeface="Arial"/>
              </a:rPr>
              <a:t>Date</a:t>
            </a:r>
            <a:endParaRPr sz="1000" dirty="0">
              <a:latin typeface="Arial"/>
              <a:cs typeface="Arial"/>
            </a:endParaRPr>
          </a:p>
          <a:p>
            <a:pPr marL="9813" marR="1635875">
              <a:lnSpc>
                <a:spcPts val="881"/>
              </a:lnSpc>
              <a:spcBef>
                <a:spcPts val="50"/>
              </a:spcBef>
            </a:pPr>
            <a:r>
              <a:rPr sz="1000" spc="-8" dirty="0">
                <a:latin typeface="Arial"/>
                <a:cs typeface="Arial"/>
              </a:rPr>
              <a:t>Chie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-4" dirty="0">
                <a:latin typeface="Arial"/>
                <a:cs typeface="Arial"/>
              </a:rPr>
              <a:t>, </a:t>
            </a:r>
            <a:r>
              <a:rPr sz="1000" spc="-12" dirty="0">
                <a:latin typeface="Arial"/>
                <a:cs typeface="Arial"/>
              </a:rPr>
              <a:t>E</a:t>
            </a:r>
            <a:r>
              <a:rPr sz="1000" spc="4" dirty="0">
                <a:latin typeface="Arial"/>
                <a:cs typeface="Arial"/>
              </a:rPr>
              <a:t>m</a:t>
            </a:r>
            <a:r>
              <a:rPr sz="1000" spc="-12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ss</a:t>
            </a:r>
            <a:r>
              <a:rPr sz="1000" spc="-12" dirty="0">
                <a:latin typeface="Arial"/>
                <a:cs typeface="Arial"/>
              </a:rPr>
              <a:t>ion</a:t>
            </a:r>
            <a:r>
              <a:rPr sz="1000" spc="-4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C</a:t>
            </a:r>
            <a:r>
              <a:rPr sz="1000" spc="-12" dirty="0">
                <a:latin typeface="Arial"/>
                <a:cs typeface="Arial"/>
              </a:rPr>
              <a:t>o</a:t>
            </a:r>
            <a:r>
              <a:rPr sz="1000" spc="4" dirty="0">
                <a:latin typeface="Arial"/>
                <a:cs typeface="Arial"/>
              </a:rPr>
              <a:t>m</a:t>
            </a:r>
            <a:r>
              <a:rPr sz="1000" spc="-8" dirty="0">
                <a:latin typeface="Arial"/>
                <a:cs typeface="Arial"/>
              </a:rPr>
              <a:t>pli</a:t>
            </a:r>
            <a:r>
              <a:rPr sz="1000" dirty="0">
                <a:latin typeface="Arial"/>
                <a:cs typeface="Arial"/>
              </a:rPr>
              <a:t>anc</a:t>
            </a:r>
            <a:r>
              <a:rPr sz="1000" spc="-12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, </a:t>
            </a:r>
            <a:r>
              <a:rPr sz="1000" spc="-12" dirty="0">
                <a:latin typeface="Arial"/>
                <a:cs typeface="Arial"/>
              </a:rPr>
              <a:t>Au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12" dirty="0">
                <a:latin typeface="Arial"/>
                <a:cs typeface="Arial"/>
              </a:rPr>
              <a:t>o</a:t>
            </a:r>
            <a:r>
              <a:rPr sz="1000" spc="4" dirty="0">
                <a:latin typeface="Arial"/>
                <a:cs typeface="Arial"/>
              </a:rPr>
              <a:t>m</a:t>
            </a:r>
            <a:r>
              <a:rPr sz="1000" spc="-8" dirty="0">
                <a:latin typeface="Arial"/>
                <a:cs typeface="Arial"/>
              </a:rPr>
              <a:t>oti</a:t>
            </a:r>
            <a:r>
              <a:rPr sz="1000" spc="-12" dirty="0">
                <a:latin typeface="Arial"/>
                <a:cs typeface="Arial"/>
              </a:rPr>
              <a:t>v</a:t>
            </a:r>
            <a:r>
              <a:rPr sz="1000" spc="-8" dirty="0">
                <a:latin typeface="Arial"/>
                <a:cs typeface="Arial"/>
              </a:rPr>
              <a:t>e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R</a:t>
            </a:r>
            <a:r>
              <a:rPr sz="1000" spc="-12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g</a:t>
            </a:r>
            <a:r>
              <a:rPr sz="1000" spc="-8" dirty="0">
                <a:latin typeface="Arial"/>
                <a:cs typeface="Arial"/>
              </a:rPr>
              <a:t>ul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8" dirty="0">
                <a:latin typeface="Arial"/>
                <a:cs typeface="Arial"/>
              </a:rPr>
              <a:t>t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12" dirty="0">
                <a:latin typeface="Arial"/>
                <a:cs typeface="Arial"/>
              </a:rPr>
              <a:t>on</a:t>
            </a:r>
            <a:r>
              <a:rPr sz="1000" spc="-4" dirty="0">
                <a:latin typeface="Arial"/>
                <a:cs typeface="Arial"/>
              </a:rPr>
              <a:t>s</a:t>
            </a:r>
            <a:r>
              <a:rPr sz="1000" spc="12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an</a:t>
            </a:r>
            <a:r>
              <a:rPr sz="1000" spc="-8" dirty="0">
                <a:latin typeface="Arial"/>
                <a:cs typeface="Arial"/>
              </a:rPr>
              <a:t>d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2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12" dirty="0">
                <a:latin typeface="Arial"/>
                <a:cs typeface="Arial"/>
              </a:rPr>
              <a:t>n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8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</a:t>
            </a:r>
            <a:r>
              <a:rPr sz="1000" spc="-12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v</a:t>
            </a:r>
            <a:r>
              <a:rPr sz="1000" spc="-12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2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-8" dirty="0">
                <a:latin typeface="Arial"/>
                <a:cs typeface="Arial"/>
              </a:rPr>
              <a:t>n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Ai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dirty="0">
                <a:latin typeface="Arial"/>
                <a:cs typeface="Arial"/>
              </a:rPr>
              <a:t> R</a:t>
            </a:r>
            <a:r>
              <a:rPr sz="1000" spc="-12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2" dirty="0">
                <a:latin typeface="Arial"/>
                <a:cs typeface="Arial"/>
              </a:rPr>
              <a:t>ou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2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B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-12" dirty="0">
                <a:latin typeface="Arial"/>
                <a:cs typeface="Arial"/>
              </a:rPr>
              <a:t>a</a:t>
            </a:r>
            <a:r>
              <a:rPr sz="1000" spc="-4" dirty="0">
                <a:latin typeface="Arial"/>
                <a:cs typeface="Arial"/>
              </a:rPr>
              <a:t>rd</a:t>
            </a:r>
            <a:endParaRPr sz="1000" dirty="0">
              <a:latin typeface="Arial"/>
              <a:cs typeface="Arial"/>
            </a:endParaRPr>
          </a:p>
          <a:p>
            <a:pPr marL="9813" marR="3676058">
              <a:lnSpc>
                <a:spcPts val="889"/>
              </a:lnSpc>
              <a:spcBef>
                <a:spcPts val="4"/>
              </a:spcBef>
            </a:pPr>
            <a:r>
              <a:rPr sz="1000" spc="-12" dirty="0">
                <a:latin typeface="Arial"/>
                <a:cs typeface="Arial"/>
              </a:rPr>
              <a:t>948</a:t>
            </a:r>
            <a:r>
              <a:rPr sz="1000" spc="-8" dirty="0">
                <a:latin typeface="Arial"/>
                <a:cs typeface="Arial"/>
              </a:rPr>
              <a:t>0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8" dirty="0">
                <a:latin typeface="Arial"/>
                <a:cs typeface="Arial"/>
              </a:rPr>
              <a:t>el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8" dirty="0">
                <a:latin typeface="Arial"/>
                <a:cs typeface="Arial"/>
              </a:rPr>
              <a:t>ta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A</a:t>
            </a:r>
            <a:r>
              <a:rPr sz="1000" spc="-12" dirty="0">
                <a:latin typeface="Arial"/>
                <a:cs typeface="Arial"/>
              </a:rPr>
              <a:t>ve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-12" dirty="0">
                <a:latin typeface="Arial"/>
                <a:cs typeface="Arial"/>
              </a:rPr>
              <a:t>ue</a:t>
            </a:r>
            <a:r>
              <a:rPr sz="1000" spc="-4" dirty="0">
                <a:latin typeface="Arial"/>
                <a:cs typeface="Arial"/>
              </a:rPr>
              <a:t>,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-8" dirty="0">
                <a:latin typeface="Arial"/>
                <a:cs typeface="Arial"/>
              </a:rPr>
              <a:t>ite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4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l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Mo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-8" dirty="0">
                <a:latin typeface="Arial"/>
                <a:cs typeface="Arial"/>
              </a:rPr>
              <a:t>te</a:t>
            </a:r>
            <a:r>
              <a:rPr sz="1000" spc="-4" dirty="0">
                <a:latin typeface="Arial"/>
                <a:cs typeface="Arial"/>
              </a:rPr>
              <a:t>, 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2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l</a:t>
            </a:r>
            <a:r>
              <a:rPr sz="1000" spc="-12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-12" dirty="0">
                <a:latin typeface="Arial"/>
                <a:cs typeface="Arial"/>
              </a:rPr>
              <a:t>o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spc="-12" dirty="0">
                <a:latin typeface="Arial"/>
                <a:cs typeface="Arial"/>
              </a:rPr>
              <a:t>ni</a:t>
            </a:r>
            <a:r>
              <a:rPr sz="1000" spc="-8" dirty="0">
                <a:latin typeface="Arial"/>
                <a:cs typeface="Arial"/>
              </a:rPr>
              <a:t>a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91</a:t>
            </a:r>
            <a:r>
              <a:rPr sz="1000" dirty="0">
                <a:latin typeface="Arial"/>
                <a:cs typeface="Arial"/>
              </a:rPr>
              <a:t>7</a:t>
            </a:r>
            <a:r>
              <a:rPr sz="1000" spc="-12" dirty="0">
                <a:latin typeface="Arial"/>
                <a:cs typeface="Arial"/>
              </a:rPr>
              <a:t>31</a:t>
            </a:r>
            <a:endParaRPr sz="1000" dirty="0"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9813">
              <a:tabLst>
                <a:tab pos="2482762" algn="l"/>
                <a:tab pos="3894404" algn="l"/>
              </a:tabLst>
            </a:pPr>
            <a:r>
              <a:rPr sz="1000" spc="-12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v</a:t>
            </a:r>
            <a:r>
              <a:rPr sz="1000" spc="-12" dirty="0">
                <a:latin typeface="Arial"/>
                <a:cs typeface="Arial"/>
              </a:rPr>
              <a:t>apo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8" dirty="0">
                <a:latin typeface="Arial"/>
                <a:cs typeface="Arial"/>
              </a:rPr>
              <a:t>t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12" dirty="0">
                <a:latin typeface="Arial"/>
                <a:cs typeface="Arial"/>
              </a:rPr>
              <a:t>v</a:t>
            </a:r>
            <a:r>
              <a:rPr sz="1000" spc="-8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-12" dirty="0">
                <a:latin typeface="Arial"/>
                <a:cs typeface="Arial"/>
              </a:rPr>
              <a:t>a</a:t>
            </a:r>
            <a:r>
              <a:rPr sz="1000" spc="4" dirty="0">
                <a:latin typeface="Arial"/>
                <a:cs typeface="Arial"/>
              </a:rPr>
              <a:t>m</a:t>
            </a:r>
            <a:r>
              <a:rPr sz="1000" spc="-8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l</a:t>
            </a:r>
            <a:r>
              <a:rPr sz="1000" spc="-4" dirty="0">
                <a:latin typeface="Arial"/>
                <a:cs typeface="Arial"/>
              </a:rPr>
              <a:t>y</a:t>
            </a:r>
            <a:r>
              <a:rPr sz="1000" spc="-19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N</a:t>
            </a:r>
            <a:r>
              <a:rPr sz="1000" spc="-12" dirty="0">
                <a:latin typeface="Arial"/>
                <a:cs typeface="Arial"/>
              </a:rPr>
              <a:t>a</a:t>
            </a:r>
            <a:r>
              <a:rPr sz="1000" spc="4" dirty="0">
                <a:latin typeface="Arial"/>
                <a:cs typeface="Arial"/>
              </a:rPr>
              <a:t>m</a:t>
            </a:r>
            <a:r>
              <a:rPr sz="1000" spc="-12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: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 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XXX</a:t>
            </a:r>
            <a:r>
              <a:rPr sz="1000" spc="-12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1000" spc="-12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1000" spc="-12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XX</a:t>
            </a:r>
            <a:r>
              <a:rPr sz="1000" spc="-12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1000" spc="-8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000" spc="-12" dirty="0">
                <a:latin typeface="Arial"/>
                <a:cs typeface="Arial"/>
              </a:rPr>
              <a:t>Ap</a:t>
            </a:r>
            <a:r>
              <a:rPr sz="1000" dirty="0">
                <a:latin typeface="Arial"/>
                <a:cs typeface="Arial"/>
              </a:rPr>
              <a:t>p</a:t>
            </a:r>
            <a:r>
              <a:rPr sz="1000" spc="-8" dirty="0">
                <a:latin typeface="Arial"/>
                <a:cs typeface="Arial"/>
              </a:rPr>
              <a:t>li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2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8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-8" dirty="0">
                <a:latin typeface="Arial"/>
                <a:cs typeface="Arial"/>
              </a:rPr>
              <a:t>n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spc="12" dirty="0">
                <a:latin typeface="Arial"/>
                <a:cs typeface="Arial"/>
              </a:rPr>
              <a:t>T</a:t>
            </a:r>
            <a:r>
              <a:rPr sz="1000" spc="-19" dirty="0">
                <a:latin typeface="Arial"/>
                <a:cs typeface="Arial"/>
              </a:rPr>
              <a:t>y</a:t>
            </a:r>
            <a:r>
              <a:rPr sz="1000" spc="-12" dirty="0">
                <a:latin typeface="Arial"/>
                <a:cs typeface="Arial"/>
              </a:rPr>
              <a:t>pe</a:t>
            </a:r>
            <a:r>
              <a:rPr sz="1000" spc="-4" dirty="0">
                <a:latin typeface="Arial"/>
                <a:cs typeface="Arial"/>
              </a:rPr>
              <a:t>: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u="sng" spc="-4" dirty="0">
                <a:latin typeface="Arial"/>
                <a:cs typeface="Arial"/>
              </a:rPr>
              <a:t> </a:t>
            </a:r>
            <a:r>
              <a:rPr sz="1000" u="sng" dirty="0">
                <a:latin typeface="Arial"/>
                <a:cs typeface="Arial"/>
              </a:rPr>
              <a:t>  </a:t>
            </a:r>
            <a:r>
              <a:rPr sz="1000" u="sng" spc="-8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_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N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8" dirty="0">
                <a:latin typeface="Arial"/>
                <a:cs typeface="Arial"/>
              </a:rPr>
              <a:t>w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u="sng" spc="-4" dirty="0">
                <a:latin typeface="Arial"/>
                <a:cs typeface="Arial"/>
              </a:rPr>
              <a:t> </a:t>
            </a:r>
            <a:r>
              <a:rPr sz="1000" u="sng" dirty="0">
                <a:latin typeface="Arial"/>
                <a:cs typeface="Arial"/>
              </a:rPr>
              <a:t>	</a:t>
            </a:r>
            <a:r>
              <a:rPr sz="1000" spc="-8" dirty="0">
                <a:latin typeface="Arial"/>
                <a:cs typeface="Arial"/>
              </a:rPr>
              <a:t>R</a:t>
            </a:r>
            <a:r>
              <a:rPr sz="1000" spc="-12" dirty="0">
                <a:latin typeface="Arial"/>
                <a:cs typeface="Arial"/>
              </a:rPr>
              <a:t>u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-12" dirty="0">
                <a:latin typeface="Arial"/>
                <a:cs typeface="Arial"/>
              </a:rPr>
              <a:t>n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12" dirty="0">
                <a:latin typeface="Arial"/>
                <a:cs typeface="Arial"/>
              </a:rPr>
              <a:t>n</a:t>
            </a:r>
            <a:r>
              <a:rPr sz="1000" spc="-8" dirty="0">
                <a:latin typeface="Arial"/>
                <a:cs typeface="Arial"/>
              </a:rPr>
              <a:t>g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2" dirty="0">
                <a:latin typeface="Arial"/>
                <a:cs typeface="Arial"/>
              </a:rPr>
              <a:t>ha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-12" dirty="0">
                <a:latin typeface="Arial"/>
                <a:cs typeface="Arial"/>
              </a:rPr>
              <a:t>ge</a:t>
            </a:r>
            <a:endParaRPr sz="1000" dirty="0">
              <a:latin typeface="Arial"/>
              <a:cs typeface="Arial"/>
            </a:endParaRPr>
          </a:p>
          <a:p>
            <a:pPr>
              <a:spcBef>
                <a:spcPts val="17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9813" marR="208042">
              <a:lnSpc>
                <a:spcPts val="889"/>
              </a:lnSpc>
            </a:pP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1000" spc="-23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000" spc="-8" dirty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 C</a:t>
            </a:r>
            <a:r>
              <a:rPr sz="1000" spc="-12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1000" spc="-12" dirty="0">
                <a:solidFill>
                  <a:srgbClr val="FF0000"/>
                </a:solidFill>
                <a:latin typeface="Arial"/>
                <a:cs typeface="Arial"/>
              </a:rPr>
              <a:t>pa</a:t>
            </a:r>
            <a:r>
              <a:rPr sz="100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00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h</a:t>
            </a:r>
            <a:r>
              <a:rPr sz="1000" spc="-12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spc="-12" dirty="0">
                <a:latin typeface="Arial"/>
                <a:cs typeface="Arial"/>
              </a:rPr>
              <a:t>e</a:t>
            </a:r>
            <a:r>
              <a:rPr sz="1000" spc="4" dirty="0">
                <a:latin typeface="Arial"/>
                <a:cs typeface="Arial"/>
              </a:rPr>
              <a:t>b</a:t>
            </a:r>
            <a:r>
              <a:rPr sz="1000" spc="-4" dirty="0">
                <a:latin typeface="Arial"/>
                <a:cs typeface="Arial"/>
              </a:rPr>
              <a:t>y</a:t>
            </a:r>
            <a:r>
              <a:rPr sz="1000" spc="-19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2" dirty="0">
                <a:latin typeface="Arial"/>
                <a:cs typeface="Arial"/>
              </a:rPr>
              <a:t>u</a:t>
            </a:r>
            <a:r>
              <a:rPr sz="1000" dirty="0">
                <a:latin typeface="Arial"/>
                <a:cs typeface="Arial"/>
              </a:rPr>
              <a:t>b</a:t>
            </a:r>
            <a:r>
              <a:rPr sz="1000" spc="4" dirty="0">
                <a:latin typeface="Arial"/>
                <a:cs typeface="Arial"/>
              </a:rPr>
              <a:t>m</a:t>
            </a:r>
            <a:r>
              <a:rPr sz="1000" spc="-8" dirty="0">
                <a:latin typeface="Arial"/>
                <a:cs typeface="Arial"/>
              </a:rPr>
              <a:t>it</a:t>
            </a:r>
            <a:r>
              <a:rPr sz="1000" spc="-4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the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2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spc="-8" dirty="0">
                <a:latin typeface="Arial"/>
                <a:cs typeface="Arial"/>
              </a:rPr>
              <a:t>ti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-12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8" dirty="0">
                <a:latin typeface="Arial"/>
                <a:cs typeface="Arial"/>
              </a:rPr>
              <a:t>at</a:t>
            </a:r>
            <a:r>
              <a:rPr sz="1000" spc="-12" dirty="0">
                <a:latin typeface="Arial"/>
                <a:cs typeface="Arial"/>
              </a:rPr>
              <a:t>io</a:t>
            </a:r>
            <a:r>
              <a:rPr sz="1000" spc="-8" dirty="0">
                <a:latin typeface="Arial"/>
                <a:cs typeface="Arial"/>
              </a:rPr>
              <a:t>n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p</a:t>
            </a:r>
            <a:r>
              <a:rPr sz="1000" spc="-12" dirty="0">
                <a:latin typeface="Arial"/>
                <a:cs typeface="Arial"/>
              </a:rPr>
              <a:t>p</a:t>
            </a:r>
            <a:r>
              <a:rPr sz="1000" dirty="0">
                <a:latin typeface="Arial"/>
                <a:cs typeface="Arial"/>
              </a:rPr>
              <a:t>l</a:t>
            </a:r>
            <a:r>
              <a:rPr sz="1000" spc="-8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8" dirty="0">
                <a:latin typeface="Arial"/>
                <a:cs typeface="Arial"/>
              </a:rPr>
              <a:t>at</a:t>
            </a:r>
            <a:r>
              <a:rPr sz="1000" spc="-12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-8" dirty="0">
                <a:latin typeface="Arial"/>
                <a:cs typeface="Arial"/>
              </a:rPr>
              <a:t>n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12" dirty="0">
                <a:latin typeface="Arial"/>
                <a:cs typeface="Arial"/>
              </a:rPr>
              <a:t>n</a:t>
            </a:r>
            <a:r>
              <a:rPr sz="1000" spc="-8" dirty="0">
                <a:latin typeface="Arial"/>
                <a:cs typeface="Arial"/>
              </a:rPr>
              <a:t>d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m</a:t>
            </a:r>
            <a:r>
              <a:rPr sz="1000" spc="-12" dirty="0">
                <a:latin typeface="Arial"/>
                <a:cs typeface="Arial"/>
              </a:rPr>
              <a:t>a</a:t>
            </a:r>
            <a:r>
              <a:rPr sz="1000" spc="4" dirty="0">
                <a:latin typeface="Arial"/>
                <a:cs typeface="Arial"/>
              </a:rPr>
              <a:t>k</a:t>
            </a:r>
            <a:r>
              <a:rPr sz="1000" spc="-12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the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-12" dirty="0">
                <a:latin typeface="Arial"/>
                <a:cs typeface="Arial"/>
              </a:rPr>
              <a:t>ol</a:t>
            </a:r>
            <a:r>
              <a:rPr sz="1000" spc="-8" dirty="0">
                <a:latin typeface="Arial"/>
                <a:cs typeface="Arial"/>
              </a:rPr>
              <a:t>l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-19" dirty="0">
                <a:latin typeface="Arial"/>
                <a:cs typeface="Arial"/>
              </a:rPr>
              <a:t>w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12" dirty="0">
                <a:latin typeface="Arial"/>
                <a:cs typeface="Arial"/>
              </a:rPr>
              <a:t>n</a:t>
            </a:r>
            <a:r>
              <a:rPr sz="1000" spc="-8" dirty="0">
                <a:latin typeface="Arial"/>
                <a:cs typeface="Arial"/>
              </a:rPr>
              <a:t>g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8" dirty="0">
                <a:latin typeface="Arial"/>
                <a:cs typeface="Arial"/>
              </a:rPr>
              <a:t>ta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12" dirty="0">
                <a:latin typeface="Arial"/>
                <a:cs typeface="Arial"/>
              </a:rPr>
              <a:t>e</a:t>
            </a:r>
            <a:r>
              <a:rPr sz="1000" spc="4" dirty="0">
                <a:latin typeface="Arial"/>
                <a:cs typeface="Arial"/>
              </a:rPr>
              <a:t>m</a:t>
            </a:r>
            <a:r>
              <a:rPr sz="1000" spc="-8" dirty="0">
                <a:latin typeface="Arial"/>
                <a:cs typeface="Arial"/>
              </a:rPr>
              <a:t>ent</a:t>
            </a:r>
            <a:r>
              <a:rPr sz="1000" spc="-4" dirty="0">
                <a:latin typeface="Arial"/>
                <a:cs typeface="Arial"/>
              </a:rPr>
              <a:t>s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o</a:t>
            </a:r>
            <a:r>
              <a:rPr sz="1000" spc="-4" dirty="0">
                <a:latin typeface="Arial"/>
                <a:cs typeface="Arial"/>
              </a:rPr>
              <a:t>f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9" dirty="0">
                <a:latin typeface="Arial"/>
                <a:cs typeface="Arial"/>
              </a:rPr>
              <a:t>o</a:t>
            </a:r>
            <a:r>
              <a:rPr sz="1000" spc="4" dirty="0">
                <a:latin typeface="Arial"/>
                <a:cs typeface="Arial"/>
              </a:rPr>
              <a:t>m</a:t>
            </a:r>
            <a:r>
              <a:rPr sz="1000" spc="-8" dirty="0">
                <a:latin typeface="Arial"/>
                <a:cs typeface="Arial"/>
              </a:rPr>
              <a:t>pl</a:t>
            </a:r>
            <a:r>
              <a:rPr sz="1000" spc="-12" dirty="0">
                <a:latin typeface="Arial"/>
                <a:cs typeface="Arial"/>
              </a:rPr>
              <a:t>ian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8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 r</a:t>
            </a:r>
            <a:r>
              <a:rPr sz="1000" spc="-12" dirty="0">
                <a:latin typeface="Arial"/>
                <a:cs typeface="Arial"/>
              </a:rPr>
              <a:t>ega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spc="-12" dirty="0">
                <a:latin typeface="Arial"/>
                <a:cs typeface="Arial"/>
              </a:rPr>
              <a:t>d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12" dirty="0">
                <a:latin typeface="Arial"/>
                <a:cs typeface="Arial"/>
              </a:rPr>
              <a:t>n</a:t>
            </a:r>
            <a:r>
              <a:rPr sz="1000" spc="-8" dirty="0">
                <a:latin typeface="Arial"/>
                <a:cs typeface="Arial"/>
              </a:rPr>
              <a:t>g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12" dirty="0">
                <a:latin typeface="Arial"/>
                <a:cs typeface="Arial"/>
              </a:rPr>
              <a:t>h</a:t>
            </a:r>
            <a:r>
              <a:rPr sz="1000" spc="-8" dirty="0">
                <a:latin typeface="Arial"/>
                <a:cs typeface="Arial"/>
              </a:rPr>
              <a:t>e</a:t>
            </a:r>
            <a:r>
              <a:rPr sz="1000" spc="8" dirty="0">
                <a:latin typeface="Arial"/>
                <a:cs typeface="Arial"/>
              </a:rPr>
              <a:t> </a:t>
            </a:r>
            <a:r>
              <a:rPr sz="1000" spc="-12" dirty="0">
                <a:solidFill>
                  <a:srgbClr val="FF0000"/>
                </a:solidFill>
                <a:latin typeface="Arial"/>
                <a:cs typeface="Arial"/>
              </a:rPr>
              <a:t>20</a:t>
            </a:r>
            <a:r>
              <a:rPr sz="1000" spc="-4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1000" spc="-8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1000" spc="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m</a:t>
            </a:r>
            <a:r>
              <a:rPr sz="1000" spc="-12" dirty="0">
                <a:latin typeface="Arial"/>
                <a:cs typeface="Arial"/>
              </a:rPr>
              <a:t>ode</a:t>
            </a:r>
            <a:r>
              <a:rPr sz="1000" spc="-4" dirty="0">
                <a:latin typeface="Arial"/>
                <a:cs typeface="Arial"/>
              </a:rPr>
              <a:t>l</a:t>
            </a:r>
            <a:r>
              <a:rPr sz="1000" spc="-8" dirty="0">
                <a:latin typeface="Arial"/>
                <a:cs typeface="Arial"/>
              </a:rPr>
              <a:t> </a:t>
            </a:r>
            <a:r>
              <a:rPr sz="1000" spc="-19" dirty="0">
                <a:latin typeface="Arial"/>
                <a:cs typeface="Arial"/>
              </a:rPr>
              <a:t>y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12" dirty="0">
                <a:latin typeface="Arial"/>
                <a:cs typeface="Arial"/>
              </a:rPr>
              <a:t>a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dirty="0">
                <a:latin typeface="Arial"/>
                <a:cs typeface="Arial"/>
              </a:rPr>
              <a:t> c</a:t>
            </a:r>
            <a:r>
              <a:rPr sz="1000" spc="-12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8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-12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8" dirty="0">
                <a:latin typeface="Arial"/>
                <a:cs typeface="Arial"/>
              </a:rPr>
              <a:t>at</a:t>
            </a:r>
            <a:r>
              <a:rPr sz="1000" spc="-12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-8" dirty="0">
                <a:latin typeface="Arial"/>
                <a:cs typeface="Arial"/>
              </a:rPr>
              <a:t>n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o</a:t>
            </a:r>
            <a:r>
              <a:rPr sz="1000" spc="-4" dirty="0">
                <a:latin typeface="Arial"/>
                <a:cs typeface="Arial"/>
              </a:rPr>
              <a:t>f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it</a:t>
            </a:r>
            <a:r>
              <a:rPr sz="1000" spc="-4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 s</a:t>
            </a:r>
            <a:r>
              <a:rPr sz="1000" spc="-12" dirty="0">
                <a:latin typeface="Arial"/>
                <a:cs typeface="Arial"/>
              </a:rPr>
              <a:t>pa</a:t>
            </a:r>
            <a:r>
              <a:rPr sz="1000" spc="4" dirty="0">
                <a:latin typeface="Arial"/>
                <a:cs typeface="Arial"/>
              </a:rPr>
              <a:t>r</a:t>
            </a:r>
            <a:r>
              <a:rPr sz="1000" dirty="0">
                <a:latin typeface="Arial"/>
                <a:cs typeface="Arial"/>
              </a:rPr>
              <a:t>k</a:t>
            </a:r>
            <a:r>
              <a:rPr sz="1000" spc="-4" dirty="0">
                <a:latin typeface="Arial"/>
                <a:cs typeface="Arial"/>
              </a:rPr>
              <a:t>-</a:t>
            </a:r>
            <a:r>
              <a:rPr sz="1000" spc="-8" dirty="0">
                <a:latin typeface="Arial"/>
                <a:cs typeface="Arial"/>
              </a:rPr>
              <a:t>igni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8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-8" dirty="0">
                <a:latin typeface="Arial"/>
                <a:cs typeface="Arial"/>
              </a:rPr>
              <a:t>n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m</a:t>
            </a:r>
            <a:r>
              <a:rPr sz="1000" spc="-12" dirty="0">
                <a:latin typeface="Arial"/>
                <a:cs typeface="Arial"/>
              </a:rPr>
              <a:t>a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spc="-12" dirty="0">
                <a:latin typeface="Arial"/>
                <a:cs typeface="Arial"/>
              </a:rPr>
              <a:t>in</a:t>
            </a:r>
            <a:r>
              <a:rPr sz="1000" spc="-8" dirty="0">
                <a:latin typeface="Arial"/>
                <a:cs typeface="Arial"/>
              </a:rPr>
              <a:t>e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19" dirty="0">
                <a:latin typeface="Arial"/>
                <a:cs typeface="Arial"/>
              </a:rPr>
              <a:t>w</a:t>
            </a:r>
            <a:r>
              <a:rPr sz="1000" spc="-12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12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spc="-12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-15" dirty="0">
                <a:latin typeface="Arial"/>
                <a:cs typeface="Arial"/>
              </a:rPr>
              <a:t>t</a:t>
            </a:r>
            <a:r>
              <a:rPr sz="1000" spc="-4" dirty="0"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  <a:p>
            <a:pPr marL="186453" marR="261034" indent="-176639">
              <a:lnSpc>
                <a:spcPts val="889"/>
              </a:lnSpc>
              <a:buFont typeface="Arial"/>
              <a:buAutoNum type="arabicParenR"/>
              <a:tabLst>
                <a:tab pos="186943" algn="l"/>
              </a:tabLst>
            </a:pPr>
            <a:r>
              <a:rPr sz="1000" spc="-8" dirty="0">
                <a:latin typeface="Arial"/>
                <a:cs typeface="Arial"/>
              </a:rPr>
              <a:t>C</a:t>
            </a:r>
            <a:r>
              <a:rPr sz="1000" spc="-12" dirty="0">
                <a:latin typeface="Arial"/>
                <a:cs typeface="Arial"/>
              </a:rPr>
              <a:t>on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-12" dirty="0">
                <a:latin typeface="Arial"/>
                <a:cs typeface="Arial"/>
              </a:rPr>
              <a:t>o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spc="4" dirty="0">
                <a:latin typeface="Arial"/>
                <a:cs typeface="Arial"/>
              </a:rPr>
              <a:t>m</a:t>
            </a:r>
            <a:r>
              <a:rPr sz="1000" spc="-12" dirty="0">
                <a:latin typeface="Arial"/>
                <a:cs typeface="Arial"/>
              </a:rPr>
              <a:t>an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8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spc="-19" dirty="0">
                <a:latin typeface="Arial"/>
                <a:cs typeface="Arial"/>
              </a:rPr>
              <a:t>w</a:t>
            </a:r>
            <a:r>
              <a:rPr sz="1000" spc="-8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8" dirty="0">
                <a:latin typeface="Arial"/>
                <a:cs typeface="Arial"/>
              </a:rPr>
              <a:t>h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t</a:t>
            </a:r>
            <a:r>
              <a:rPr sz="1000" dirty="0">
                <a:latin typeface="Arial"/>
                <a:cs typeface="Arial"/>
              </a:rPr>
              <a:t>h</a:t>
            </a:r>
            <a:r>
              <a:rPr sz="1000" spc="-8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</a:t>
            </a:r>
            <a:r>
              <a:rPr sz="1000" spc="-12" dirty="0">
                <a:latin typeface="Arial"/>
                <a:cs typeface="Arial"/>
              </a:rPr>
              <a:t>en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spc="-12" dirty="0">
                <a:latin typeface="Arial"/>
                <a:cs typeface="Arial"/>
              </a:rPr>
              <a:t>a</a:t>
            </a:r>
            <a:r>
              <a:rPr sz="1000" spc="-4" dirty="0">
                <a:latin typeface="Arial"/>
                <a:cs typeface="Arial"/>
              </a:rPr>
              <a:t>l</a:t>
            </a:r>
            <a:r>
              <a:rPr sz="1000" spc="-8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8" dirty="0">
                <a:latin typeface="Arial"/>
                <a:cs typeface="Arial"/>
              </a:rPr>
              <a:t>ta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-12" dirty="0">
                <a:latin typeface="Arial"/>
                <a:cs typeface="Arial"/>
              </a:rPr>
              <a:t>da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spc="-12" dirty="0">
                <a:latin typeface="Arial"/>
                <a:cs typeface="Arial"/>
              </a:rPr>
              <a:t>d</a:t>
            </a:r>
            <a:r>
              <a:rPr sz="1000" spc="-4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 a</a:t>
            </a:r>
            <a:r>
              <a:rPr sz="1000" spc="-12" dirty="0">
                <a:latin typeface="Arial"/>
                <a:cs typeface="Arial"/>
              </a:rPr>
              <a:t>n</a:t>
            </a:r>
            <a:r>
              <a:rPr sz="1000" spc="-8" dirty="0">
                <a:latin typeface="Arial"/>
                <a:cs typeface="Arial"/>
              </a:rPr>
              <a:t>d</a:t>
            </a:r>
            <a:r>
              <a:rPr sz="1000" spc="-4" dirty="0">
                <a:latin typeface="Arial"/>
                <a:cs typeface="Arial"/>
              </a:rPr>
              <a:t> r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12" dirty="0">
                <a:latin typeface="Arial"/>
                <a:cs typeface="Arial"/>
              </a:rPr>
              <a:t>qui</a:t>
            </a:r>
            <a:r>
              <a:rPr sz="1000" spc="4" dirty="0">
                <a:latin typeface="Arial"/>
                <a:cs typeface="Arial"/>
              </a:rPr>
              <a:t>r</a:t>
            </a:r>
            <a:r>
              <a:rPr sz="1000" spc="-12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m</a:t>
            </a:r>
            <a:r>
              <a:rPr sz="1000" spc="-8" dirty="0">
                <a:latin typeface="Arial"/>
                <a:cs typeface="Arial"/>
              </a:rPr>
              <a:t>ent</a:t>
            </a:r>
            <a:r>
              <a:rPr sz="1000" spc="-4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a</a:t>
            </a:r>
            <a:r>
              <a:rPr sz="1000" spc="-4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spc="-12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q</a:t>
            </a:r>
            <a:r>
              <a:rPr sz="1000" spc="-8" dirty="0">
                <a:latin typeface="Arial"/>
                <a:cs typeface="Arial"/>
              </a:rPr>
              <a:t>ui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8" dirty="0">
                <a:latin typeface="Arial"/>
                <a:cs typeface="Arial"/>
              </a:rPr>
              <a:t>d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8" dirty="0">
                <a:latin typeface="Arial"/>
                <a:cs typeface="Arial"/>
              </a:rPr>
              <a:t>n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12" dirty="0">
                <a:latin typeface="Arial"/>
                <a:cs typeface="Arial"/>
              </a:rPr>
              <a:t>i</a:t>
            </a:r>
            <a:r>
              <a:rPr sz="1000" spc="-8" dirty="0">
                <a:latin typeface="Arial"/>
                <a:cs typeface="Arial"/>
              </a:rPr>
              <a:t>t</a:t>
            </a:r>
            <a:r>
              <a:rPr sz="1000" spc="-12" dirty="0">
                <a:latin typeface="Arial"/>
                <a:cs typeface="Arial"/>
              </a:rPr>
              <a:t>l</a:t>
            </a:r>
            <a:r>
              <a:rPr sz="1000" spc="-8" dirty="0">
                <a:latin typeface="Arial"/>
                <a:cs typeface="Arial"/>
              </a:rPr>
              <a:t>e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13</a:t>
            </a:r>
            <a:r>
              <a:rPr sz="1000" spc="-4" dirty="0">
                <a:latin typeface="Arial"/>
                <a:cs typeface="Arial"/>
              </a:rPr>
              <a:t>,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C</a:t>
            </a:r>
            <a:r>
              <a:rPr sz="1000" spc="-12" dirty="0">
                <a:latin typeface="Arial"/>
                <a:cs typeface="Arial"/>
              </a:rPr>
              <a:t>ha</a:t>
            </a:r>
            <a:r>
              <a:rPr sz="1000" dirty="0">
                <a:latin typeface="Arial"/>
                <a:cs typeface="Arial"/>
              </a:rPr>
              <a:t>p</a:t>
            </a:r>
            <a:r>
              <a:rPr sz="1000" spc="-8" dirty="0">
                <a:latin typeface="Arial"/>
                <a:cs typeface="Arial"/>
              </a:rPr>
              <a:t>te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5</a:t>
            </a:r>
            <a:r>
              <a:rPr sz="1000" spc="-4" dirty="0">
                <a:latin typeface="Arial"/>
                <a:cs typeface="Arial"/>
              </a:rPr>
              <a:t>,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A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spc="-8" dirty="0">
                <a:latin typeface="Arial"/>
                <a:cs typeface="Arial"/>
              </a:rPr>
              <a:t>ti</a:t>
            </a:r>
            <a:r>
              <a:rPr sz="1000" spc="4" dirty="0">
                <a:latin typeface="Arial"/>
                <a:cs typeface="Arial"/>
              </a:rPr>
              <a:t>c</a:t>
            </a:r>
            <a:r>
              <a:rPr sz="1000" spc="-8" dirty="0">
                <a:latin typeface="Arial"/>
                <a:cs typeface="Arial"/>
              </a:rPr>
              <a:t>le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14, 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2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8" dirty="0">
                <a:latin typeface="Arial"/>
                <a:cs typeface="Arial"/>
              </a:rPr>
              <a:t>t</a:t>
            </a:r>
            <a:r>
              <a:rPr sz="1000" spc="-12" dirty="0">
                <a:latin typeface="Arial"/>
                <a:cs typeface="Arial"/>
              </a:rPr>
              <a:t>ion</a:t>
            </a:r>
            <a:r>
              <a:rPr sz="1000" spc="-4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 2</a:t>
            </a:r>
            <a:r>
              <a:rPr sz="1000" spc="-12" dirty="0">
                <a:latin typeface="Arial"/>
                <a:cs typeface="Arial"/>
              </a:rPr>
              <a:t>850</a:t>
            </a:r>
            <a:r>
              <a:rPr sz="1000" dirty="0">
                <a:latin typeface="Arial"/>
                <a:cs typeface="Arial"/>
              </a:rPr>
              <a:t>-2</a:t>
            </a:r>
            <a:r>
              <a:rPr sz="1000" spc="-12" dirty="0">
                <a:latin typeface="Arial"/>
                <a:cs typeface="Arial"/>
              </a:rPr>
              <a:t>87</a:t>
            </a:r>
            <a:r>
              <a:rPr sz="1000" spc="-8" dirty="0">
                <a:latin typeface="Arial"/>
                <a:cs typeface="Arial"/>
              </a:rPr>
              <a:t>1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o</a:t>
            </a:r>
            <a:r>
              <a:rPr sz="1000" spc="-4" dirty="0">
                <a:latin typeface="Arial"/>
                <a:cs typeface="Arial"/>
              </a:rPr>
              <a:t>f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the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C</a:t>
            </a:r>
            <a:r>
              <a:rPr sz="1000" spc="-12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l</a:t>
            </a:r>
            <a:r>
              <a:rPr sz="1000" spc="-12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-12" dirty="0">
                <a:latin typeface="Arial"/>
                <a:cs typeface="Arial"/>
              </a:rPr>
              <a:t>o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spc="-8" dirty="0">
                <a:latin typeface="Arial"/>
                <a:cs typeface="Arial"/>
              </a:rPr>
              <a:t>nia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2" dirty="0">
                <a:latin typeface="Arial"/>
                <a:cs typeface="Arial"/>
              </a:rPr>
              <a:t>od</a:t>
            </a:r>
            <a:r>
              <a:rPr sz="1000" spc="-8" dirty="0">
                <a:latin typeface="Arial"/>
                <a:cs typeface="Arial"/>
              </a:rPr>
              <a:t>e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o</a:t>
            </a:r>
            <a:r>
              <a:rPr sz="1000" spc="-4" dirty="0">
                <a:latin typeface="Arial"/>
                <a:cs typeface="Arial"/>
              </a:rPr>
              <a:t>f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R</a:t>
            </a:r>
            <a:r>
              <a:rPr sz="1000" spc="-12" dirty="0">
                <a:latin typeface="Arial"/>
                <a:cs typeface="Arial"/>
              </a:rPr>
              <a:t>eg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-8" dirty="0">
                <a:latin typeface="Arial"/>
                <a:cs typeface="Arial"/>
              </a:rPr>
              <a:t>la</a:t>
            </a:r>
            <a:r>
              <a:rPr sz="1000" dirty="0">
                <a:latin typeface="Arial"/>
                <a:cs typeface="Arial"/>
              </a:rPr>
              <a:t>ti</a:t>
            </a:r>
            <a:r>
              <a:rPr sz="1000" spc="-12" dirty="0">
                <a:latin typeface="Arial"/>
                <a:cs typeface="Arial"/>
              </a:rPr>
              <a:t>on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4" dirty="0"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  <a:p>
            <a:pPr marL="185962" marR="85866" indent="-176149">
              <a:lnSpc>
                <a:spcPts val="889"/>
              </a:lnSpc>
              <a:buFont typeface="Arial"/>
              <a:buAutoNum type="arabicParenR"/>
              <a:tabLst>
                <a:tab pos="186943" algn="l"/>
              </a:tabLst>
            </a:pPr>
            <a:r>
              <a:rPr sz="1000" spc="-8" dirty="0">
                <a:latin typeface="Arial"/>
                <a:cs typeface="Arial"/>
              </a:rPr>
              <a:t>C</a:t>
            </a:r>
            <a:r>
              <a:rPr sz="1000" spc="-12" dirty="0">
                <a:latin typeface="Arial"/>
                <a:cs typeface="Arial"/>
              </a:rPr>
              <a:t>on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-12" dirty="0">
                <a:latin typeface="Arial"/>
                <a:cs typeface="Arial"/>
              </a:rPr>
              <a:t>o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spc="4" dirty="0">
                <a:latin typeface="Arial"/>
                <a:cs typeface="Arial"/>
              </a:rPr>
              <a:t>m</a:t>
            </a:r>
            <a:r>
              <a:rPr sz="1000" spc="-12" dirty="0">
                <a:latin typeface="Arial"/>
                <a:cs typeface="Arial"/>
              </a:rPr>
              <a:t>an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8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spc="-19" dirty="0">
                <a:latin typeface="Arial"/>
                <a:cs typeface="Arial"/>
              </a:rPr>
              <a:t>w</a:t>
            </a:r>
            <a:r>
              <a:rPr sz="1000" spc="-8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8" dirty="0">
                <a:latin typeface="Arial"/>
                <a:cs typeface="Arial"/>
              </a:rPr>
              <a:t>h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t</a:t>
            </a:r>
            <a:r>
              <a:rPr sz="1000" dirty="0">
                <a:latin typeface="Arial"/>
                <a:cs typeface="Arial"/>
              </a:rPr>
              <a:t>h</a:t>
            </a:r>
            <a:r>
              <a:rPr sz="1000" spc="-8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D</a:t>
            </a:r>
            <a:r>
              <a:rPr sz="1000" spc="-12" dirty="0">
                <a:latin typeface="Arial"/>
                <a:cs typeface="Arial"/>
              </a:rPr>
              <a:t>e</a:t>
            </a:r>
            <a:r>
              <a:rPr sz="1000" spc="4" dirty="0">
                <a:latin typeface="Arial"/>
                <a:cs typeface="Arial"/>
              </a:rPr>
              <a:t>c</a:t>
            </a:r>
            <a:r>
              <a:rPr sz="1000" spc="-4" dirty="0">
                <a:latin typeface="Arial"/>
                <a:cs typeface="Arial"/>
              </a:rPr>
              <a:t>k</a:t>
            </a:r>
            <a:r>
              <a:rPr sz="1000" spc="12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Fi</a:t>
            </a:r>
            <a:r>
              <a:rPr sz="1000" spc="-12" dirty="0">
                <a:latin typeface="Arial"/>
                <a:cs typeface="Arial"/>
              </a:rPr>
              <a:t>l</a:t>
            </a:r>
            <a:r>
              <a:rPr sz="1000" spc="-4" dirty="0">
                <a:latin typeface="Arial"/>
                <a:cs typeface="Arial"/>
              </a:rPr>
              <a:t>l</a:t>
            </a:r>
            <a:r>
              <a:rPr sz="1000" spc="-8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P</a:t>
            </a:r>
            <a:r>
              <a:rPr sz="1000" spc="-8" dirty="0">
                <a:latin typeface="Arial"/>
                <a:cs typeface="Arial"/>
              </a:rPr>
              <a:t>late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C</a:t>
            </a:r>
            <a:r>
              <a:rPr sz="1000" spc="-12" dirty="0">
                <a:latin typeface="Arial"/>
                <a:cs typeface="Arial"/>
              </a:rPr>
              <a:t>o</a:t>
            </a:r>
            <a:r>
              <a:rPr sz="1000" spc="4" dirty="0">
                <a:latin typeface="Arial"/>
                <a:cs typeface="Arial"/>
              </a:rPr>
              <a:t>m</a:t>
            </a:r>
            <a:r>
              <a:rPr sz="1000" spc="-8" dirty="0">
                <a:latin typeface="Arial"/>
                <a:cs typeface="Arial"/>
              </a:rPr>
              <a:t>pati</a:t>
            </a:r>
            <a:r>
              <a:rPr sz="1000" dirty="0">
                <a:latin typeface="Arial"/>
                <a:cs typeface="Arial"/>
              </a:rPr>
              <a:t>b</a:t>
            </a:r>
            <a:r>
              <a:rPr sz="1000" spc="-8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l</a:t>
            </a:r>
            <a:r>
              <a:rPr sz="1000" spc="-8" dirty="0">
                <a:latin typeface="Arial"/>
                <a:cs typeface="Arial"/>
              </a:rPr>
              <a:t>i</a:t>
            </a:r>
            <a:r>
              <a:rPr sz="1000" spc="8" dirty="0">
                <a:latin typeface="Arial"/>
                <a:cs typeface="Arial"/>
              </a:rPr>
              <a:t>t</a:t>
            </a:r>
            <a:r>
              <a:rPr sz="1000" spc="-4" dirty="0">
                <a:latin typeface="Arial"/>
                <a:cs typeface="Arial"/>
              </a:rPr>
              <a:t>y</a:t>
            </a:r>
            <a:r>
              <a:rPr sz="1000" spc="-19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12" dirty="0">
                <a:latin typeface="Arial"/>
                <a:cs typeface="Arial"/>
              </a:rPr>
              <a:t>anda</a:t>
            </a:r>
            <a:r>
              <a:rPr sz="1000" spc="4" dirty="0">
                <a:latin typeface="Arial"/>
                <a:cs typeface="Arial"/>
              </a:rPr>
              <a:t>r</a:t>
            </a:r>
            <a:r>
              <a:rPr sz="1000" spc="-8" dirty="0">
                <a:latin typeface="Arial"/>
                <a:cs typeface="Arial"/>
              </a:rPr>
              <a:t>d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a</a:t>
            </a:r>
            <a:r>
              <a:rPr sz="1000" spc="-4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spc="-12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q</a:t>
            </a:r>
            <a:r>
              <a:rPr sz="1000" spc="-8" dirty="0">
                <a:latin typeface="Arial"/>
                <a:cs typeface="Arial"/>
              </a:rPr>
              <a:t>ui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8" dirty="0">
                <a:latin typeface="Arial"/>
                <a:cs typeface="Arial"/>
              </a:rPr>
              <a:t>d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8" dirty="0">
                <a:latin typeface="Arial"/>
                <a:cs typeface="Arial"/>
              </a:rPr>
              <a:t>n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1</a:t>
            </a:r>
            <a:r>
              <a:rPr sz="1000" spc="-8" dirty="0">
                <a:latin typeface="Arial"/>
                <a:cs typeface="Arial"/>
              </a:rPr>
              <a:t>3</a:t>
            </a:r>
            <a:r>
              <a:rPr sz="1000" spc="8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8" dirty="0">
                <a:latin typeface="Arial"/>
                <a:cs typeface="Arial"/>
              </a:rPr>
              <a:t>CR,</a:t>
            </a:r>
            <a:r>
              <a:rPr sz="1000" spc="-4" dirty="0">
                <a:latin typeface="Arial"/>
                <a:cs typeface="Arial"/>
              </a:rPr>
              <a:t> S</a:t>
            </a:r>
            <a:r>
              <a:rPr sz="1000" spc="-12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8" dirty="0">
                <a:latin typeface="Arial"/>
                <a:cs typeface="Arial"/>
              </a:rPr>
              <a:t>t</a:t>
            </a:r>
            <a:r>
              <a:rPr sz="1000" spc="-12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-8" dirty="0">
                <a:latin typeface="Arial"/>
                <a:cs typeface="Arial"/>
              </a:rPr>
              <a:t>n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2</a:t>
            </a:r>
            <a:r>
              <a:rPr sz="1000" spc="-12" dirty="0">
                <a:latin typeface="Arial"/>
                <a:cs typeface="Arial"/>
              </a:rPr>
              <a:t>855</a:t>
            </a:r>
            <a:r>
              <a:rPr sz="1000" spc="-4" dirty="0">
                <a:latin typeface="Arial"/>
                <a:cs typeface="Arial"/>
              </a:rPr>
              <a:t>(</a:t>
            </a:r>
            <a:r>
              <a:rPr sz="1000" spc="-12" dirty="0">
                <a:latin typeface="Arial"/>
                <a:cs typeface="Arial"/>
              </a:rPr>
              <a:t>b</a:t>
            </a:r>
            <a:r>
              <a:rPr sz="1000" spc="-4" dirty="0">
                <a:latin typeface="Arial"/>
                <a:cs typeface="Arial"/>
              </a:rPr>
              <a:t>)(</a:t>
            </a:r>
            <a:r>
              <a:rPr sz="1000" spc="-12" dirty="0">
                <a:latin typeface="Arial"/>
                <a:cs typeface="Arial"/>
              </a:rPr>
              <a:t>1</a:t>
            </a:r>
            <a:r>
              <a:rPr sz="1000" spc="-4" dirty="0">
                <a:latin typeface="Arial"/>
                <a:cs typeface="Arial"/>
              </a:rPr>
              <a:t>)</a:t>
            </a:r>
            <a:r>
              <a:rPr sz="1000" dirty="0">
                <a:latin typeface="Arial"/>
                <a:cs typeface="Arial"/>
              </a:rPr>
              <a:t> a</a:t>
            </a:r>
            <a:r>
              <a:rPr sz="1000" spc="-12" dirty="0">
                <a:latin typeface="Arial"/>
                <a:cs typeface="Arial"/>
              </a:rPr>
              <a:t>nd</a:t>
            </a:r>
            <a:r>
              <a:rPr sz="1000" spc="-8" dirty="0">
                <a:latin typeface="Arial"/>
                <a:cs typeface="Arial"/>
              </a:rPr>
              <a:t> with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the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C</a:t>
            </a:r>
            <a:r>
              <a:rPr sz="1000" spc="-12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l</a:t>
            </a:r>
            <a:r>
              <a:rPr sz="1000" spc="-8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-12" dirty="0">
                <a:latin typeface="Arial"/>
                <a:cs typeface="Arial"/>
              </a:rPr>
              <a:t>o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spc="-8" dirty="0">
                <a:latin typeface="Arial"/>
                <a:cs typeface="Arial"/>
              </a:rPr>
              <a:t>nia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F</a:t>
            </a:r>
            <a:r>
              <a:rPr sz="1000" spc="-12" dirty="0">
                <a:latin typeface="Arial"/>
                <a:cs typeface="Arial"/>
              </a:rPr>
              <a:t>u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l</a:t>
            </a:r>
            <a:r>
              <a:rPr sz="1000" spc="-8" dirty="0">
                <a:latin typeface="Arial"/>
                <a:cs typeface="Arial"/>
              </a:rPr>
              <a:t> C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4" dirty="0">
                <a:latin typeface="Arial"/>
                <a:cs typeface="Arial"/>
              </a:rPr>
              <a:t>m</a:t>
            </a:r>
            <a:r>
              <a:rPr sz="1000" spc="-8" dirty="0">
                <a:latin typeface="Arial"/>
                <a:cs typeface="Arial"/>
              </a:rPr>
              <a:t>patib</a:t>
            </a:r>
            <a:r>
              <a:rPr sz="1000" spc="-12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l</a:t>
            </a:r>
            <a:r>
              <a:rPr sz="1000" spc="-12" dirty="0">
                <a:latin typeface="Arial"/>
                <a:cs typeface="Arial"/>
              </a:rPr>
              <a:t>i</a:t>
            </a:r>
            <a:r>
              <a:rPr sz="1000" spc="8" dirty="0">
                <a:latin typeface="Arial"/>
                <a:cs typeface="Arial"/>
              </a:rPr>
              <a:t>t</a:t>
            </a:r>
            <a:r>
              <a:rPr sz="1000" spc="-4" dirty="0">
                <a:latin typeface="Arial"/>
                <a:cs typeface="Arial"/>
              </a:rPr>
              <a:t>y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12" dirty="0">
                <a:latin typeface="Arial"/>
                <a:cs typeface="Arial"/>
              </a:rPr>
              <a:t>an</a:t>
            </a:r>
            <a:r>
              <a:rPr sz="1000" dirty="0">
                <a:latin typeface="Arial"/>
                <a:cs typeface="Arial"/>
              </a:rPr>
              <a:t>d</a:t>
            </a:r>
            <a:r>
              <a:rPr sz="1000" spc="-12" dirty="0">
                <a:latin typeface="Arial"/>
                <a:cs typeface="Arial"/>
              </a:rPr>
              <a:t>a</a:t>
            </a:r>
            <a:r>
              <a:rPr sz="1000" spc="-4" dirty="0">
                <a:latin typeface="Arial"/>
                <a:cs typeface="Arial"/>
              </a:rPr>
              <a:t>rd </a:t>
            </a:r>
            <a:r>
              <a:rPr sz="1000" spc="-12" dirty="0">
                <a:latin typeface="Arial"/>
                <a:cs typeface="Arial"/>
              </a:rPr>
              <a:t>a</a:t>
            </a:r>
            <a:r>
              <a:rPr sz="1000" spc="-4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dirty="0">
                <a:latin typeface="Arial"/>
                <a:cs typeface="Arial"/>
              </a:rPr>
              <a:t>eq</a:t>
            </a:r>
            <a:r>
              <a:rPr sz="1000" spc="-12" dirty="0">
                <a:latin typeface="Arial"/>
                <a:cs typeface="Arial"/>
              </a:rPr>
              <a:t>ui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spc="-12" dirty="0">
                <a:latin typeface="Arial"/>
                <a:cs typeface="Arial"/>
              </a:rPr>
              <a:t>e</a:t>
            </a:r>
            <a:r>
              <a:rPr sz="1000" spc="-8" dirty="0">
                <a:latin typeface="Arial"/>
                <a:cs typeface="Arial"/>
              </a:rPr>
              <a:t>d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i</a:t>
            </a:r>
            <a:r>
              <a:rPr sz="1000" spc="-8" dirty="0">
                <a:latin typeface="Arial"/>
                <a:cs typeface="Arial"/>
              </a:rPr>
              <a:t>n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1</a:t>
            </a:r>
            <a:r>
              <a:rPr sz="1000" spc="-8" dirty="0">
                <a:latin typeface="Arial"/>
                <a:cs typeface="Arial"/>
              </a:rPr>
              <a:t>3</a:t>
            </a:r>
            <a:r>
              <a:rPr sz="1000" spc="8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CCR,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Se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8" dirty="0">
                <a:latin typeface="Arial"/>
                <a:cs typeface="Arial"/>
              </a:rPr>
              <a:t>t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12" dirty="0">
                <a:latin typeface="Arial"/>
                <a:cs typeface="Arial"/>
              </a:rPr>
              <a:t>o</a:t>
            </a:r>
            <a:r>
              <a:rPr sz="1000" spc="-8" dirty="0">
                <a:latin typeface="Arial"/>
                <a:cs typeface="Arial"/>
              </a:rPr>
              <a:t>n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2</a:t>
            </a:r>
            <a:r>
              <a:rPr sz="1000" spc="-12" dirty="0">
                <a:latin typeface="Arial"/>
                <a:cs typeface="Arial"/>
              </a:rPr>
              <a:t>855</a:t>
            </a:r>
            <a:r>
              <a:rPr sz="1000" dirty="0">
                <a:latin typeface="Arial"/>
                <a:cs typeface="Arial"/>
              </a:rPr>
              <a:t>(</a:t>
            </a:r>
            <a:r>
              <a:rPr sz="1000" spc="-12" dirty="0">
                <a:latin typeface="Arial"/>
                <a:cs typeface="Arial"/>
              </a:rPr>
              <a:t>b</a:t>
            </a:r>
            <a:r>
              <a:rPr sz="1000" spc="-4" dirty="0">
                <a:latin typeface="Arial"/>
                <a:cs typeface="Arial"/>
              </a:rPr>
              <a:t>)(</a:t>
            </a:r>
            <a:r>
              <a:rPr sz="1000" spc="-12" dirty="0">
                <a:latin typeface="Arial"/>
                <a:cs typeface="Arial"/>
              </a:rPr>
              <a:t>2</a:t>
            </a:r>
            <a:r>
              <a:rPr sz="1000" spc="-4" dirty="0">
                <a:latin typeface="Arial"/>
                <a:cs typeface="Arial"/>
              </a:rPr>
              <a:t>).</a:t>
            </a:r>
            <a:endParaRPr sz="1000" dirty="0">
              <a:latin typeface="Arial"/>
              <a:cs typeface="Arial"/>
            </a:endParaRPr>
          </a:p>
          <a:p>
            <a:pPr marL="186453" indent="-176639">
              <a:lnSpc>
                <a:spcPts val="838"/>
              </a:lnSpc>
              <a:buFont typeface="Arial"/>
              <a:buAutoNum type="arabicParenR"/>
              <a:tabLst>
                <a:tab pos="186943" algn="l"/>
              </a:tabLst>
            </a:pPr>
            <a:r>
              <a:rPr sz="1000" spc="-8" dirty="0">
                <a:latin typeface="Arial"/>
                <a:cs typeface="Arial"/>
              </a:rPr>
              <a:t>C</a:t>
            </a:r>
            <a:r>
              <a:rPr sz="1000" spc="-12" dirty="0">
                <a:latin typeface="Arial"/>
                <a:cs typeface="Arial"/>
              </a:rPr>
              <a:t>on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-12" dirty="0">
                <a:latin typeface="Arial"/>
                <a:cs typeface="Arial"/>
              </a:rPr>
              <a:t>o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spc="4" dirty="0">
                <a:latin typeface="Arial"/>
                <a:cs typeface="Arial"/>
              </a:rPr>
              <a:t>m</a:t>
            </a:r>
            <a:r>
              <a:rPr sz="1000" spc="-12" dirty="0">
                <a:latin typeface="Arial"/>
                <a:cs typeface="Arial"/>
              </a:rPr>
              <a:t>an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8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spc="-19" dirty="0">
                <a:latin typeface="Arial"/>
                <a:cs typeface="Arial"/>
              </a:rPr>
              <a:t>w</a:t>
            </a:r>
            <a:r>
              <a:rPr sz="1000" spc="-8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8" dirty="0">
                <a:latin typeface="Arial"/>
                <a:cs typeface="Arial"/>
              </a:rPr>
              <a:t>h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t</a:t>
            </a:r>
            <a:r>
              <a:rPr sz="1000" dirty="0">
                <a:latin typeface="Arial"/>
                <a:cs typeface="Arial"/>
              </a:rPr>
              <a:t>h</a:t>
            </a:r>
            <a:r>
              <a:rPr sz="1000" spc="-8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</a:t>
            </a:r>
            <a:r>
              <a:rPr sz="1000" spc="-12" dirty="0">
                <a:latin typeface="Arial"/>
                <a:cs typeface="Arial"/>
              </a:rPr>
              <a:t>ab</a:t>
            </a:r>
            <a:r>
              <a:rPr sz="1000" dirty="0">
                <a:latin typeface="Arial"/>
                <a:cs typeface="Arial"/>
              </a:rPr>
              <a:t>el</a:t>
            </a:r>
            <a:r>
              <a:rPr sz="1000" spc="-8" dirty="0">
                <a:latin typeface="Arial"/>
                <a:cs typeface="Arial"/>
              </a:rPr>
              <a:t>ing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an</a:t>
            </a:r>
            <a:r>
              <a:rPr sz="1000" spc="-8" dirty="0">
                <a:latin typeface="Arial"/>
                <a:cs typeface="Arial"/>
              </a:rPr>
              <a:t>d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19" dirty="0">
                <a:latin typeface="Arial"/>
                <a:cs typeface="Arial"/>
              </a:rPr>
              <a:t>w</a:t>
            </a:r>
            <a:r>
              <a:rPr sz="1000" spc="-12" dirty="0">
                <a:latin typeface="Arial"/>
                <a:cs typeface="Arial"/>
              </a:rPr>
              <a:t>a</a:t>
            </a:r>
            <a:r>
              <a:rPr sz="1000" spc="-4" dirty="0">
                <a:latin typeface="Arial"/>
                <a:cs typeface="Arial"/>
              </a:rPr>
              <a:t>rr</a:t>
            </a:r>
            <a:r>
              <a:rPr sz="1000" spc="-12" dirty="0">
                <a:latin typeface="Arial"/>
                <a:cs typeface="Arial"/>
              </a:rPr>
              <a:t>an</a:t>
            </a:r>
            <a:r>
              <a:rPr sz="1000" spc="8" dirty="0">
                <a:latin typeface="Arial"/>
                <a:cs typeface="Arial"/>
              </a:rPr>
              <a:t>t</a:t>
            </a:r>
            <a:r>
              <a:rPr sz="1000" spc="-4" dirty="0">
                <a:latin typeface="Arial"/>
                <a:cs typeface="Arial"/>
              </a:rPr>
              <a:t>y</a:t>
            </a:r>
            <a:r>
              <a:rPr sz="1000" spc="-19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12" dirty="0">
                <a:latin typeface="Arial"/>
                <a:cs typeface="Arial"/>
              </a:rPr>
              <a:t>q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-8" dirty="0">
                <a:latin typeface="Arial"/>
                <a:cs typeface="Arial"/>
              </a:rPr>
              <a:t>i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spc="-12" dirty="0">
                <a:latin typeface="Arial"/>
                <a:cs typeface="Arial"/>
              </a:rPr>
              <a:t>e</a:t>
            </a:r>
            <a:r>
              <a:rPr sz="1000" spc="4" dirty="0">
                <a:latin typeface="Arial"/>
                <a:cs typeface="Arial"/>
              </a:rPr>
              <a:t>m</a:t>
            </a:r>
            <a:r>
              <a:rPr sz="1000" spc="-19" dirty="0">
                <a:latin typeface="Arial"/>
                <a:cs typeface="Arial"/>
              </a:rPr>
              <a:t>e</a:t>
            </a:r>
            <a:r>
              <a:rPr sz="1000" spc="-8" dirty="0">
                <a:latin typeface="Arial"/>
                <a:cs typeface="Arial"/>
              </a:rPr>
              <a:t>nt</a:t>
            </a:r>
            <a:r>
              <a:rPr sz="1000" spc="-4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a</a:t>
            </a:r>
            <a:r>
              <a:rPr sz="1000" spc="-4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spc="-12" dirty="0">
                <a:latin typeface="Arial"/>
                <a:cs typeface="Arial"/>
              </a:rPr>
              <a:t>eq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-12" dirty="0">
                <a:latin typeface="Arial"/>
                <a:cs typeface="Arial"/>
              </a:rPr>
              <a:t>i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spc="-12" dirty="0">
                <a:latin typeface="Arial"/>
                <a:cs typeface="Arial"/>
              </a:rPr>
              <a:t>e</a:t>
            </a:r>
            <a:r>
              <a:rPr sz="1000" spc="-8" dirty="0">
                <a:latin typeface="Arial"/>
                <a:cs typeface="Arial"/>
              </a:rPr>
              <a:t>d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i</a:t>
            </a:r>
            <a:r>
              <a:rPr sz="1000" spc="-8" dirty="0">
                <a:latin typeface="Arial"/>
                <a:cs typeface="Arial"/>
              </a:rPr>
              <a:t>n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1</a:t>
            </a:r>
            <a:r>
              <a:rPr sz="1000" spc="-8" dirty="0">
                <a:latin typeface="Arial"/>
                <a:cs typeface="Arial"/>
              </a:rPr>
              <a:t>3</a:t>
            </a:r>
            <a:r>
              <a:rPr sz="1000" dirty="0">
                <a:latin typeface="Arial"/>
                <a:cs typeface="Arial"/>
              </a:rPr>
              <a:t> C</a:t>
            </a:r>
            <a:r>
              <a:rPr sz="1000" spc="-8" dirty="0">
                <a:latin typeface="Arial"/>
                <a:cs typeface="Arial"/>
              </a:rPr>
              <a:t>CR,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Se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8" dirty="0">
                <a:latin typeface="Arial"/>
                <a:cs typeface="Arial"/>
              </a:rPr>
              <a:t>t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12" dirty="0">
                <a:latin typeface="Arial"/>
                <a:cs typeface="Arial"/>
              </a:rPr>
              <a:t>on</a:t>
            </a:r>
            <a:r>
              <a:rPr sz="1000" spc="-4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8</a:t>
            </a:r>
            <a:r>
              <a:rPr sz="1000" spc="-12" dirty="0">
                <a:latin typeface="Arial"/>
                <a:cs typeface="Arial"/>
              </a:rPr>
              <a:t>59</a:t>
            </a:r>
            <a:r>
              <a:rPr sz="1000" spc="-4" dirty="0">
                <a:latin typeface="Arial"/>
                <a:cs typeface="Arial"/>
              </a:rPr>
              <a:t>,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8</a:t>
            </a:r>
            <a:r>
              <a:rPr sz="1000" spc="-12" dirty="0">
                <a:latin typeface="Arial"/>
                <a:cs typeface="Arial"/>
              </a:rPr>
              <a:t>60</a:t>
            </a:r>
            <a:r>
              <a:rPr sz="1000" spc="-4" dirty="0">
                <a:latin typeface="Arial"/>
                <a:cs typeface="Arial"/>
              </a:rPr>
              <a:t>,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28</a:t>
            </a:r>
            <a:r>
              <a:rPr sz="1000" dirty="0">
                <a:latin typeface="Arial"/>
                <a:cs typeface="Arial"/>
              </a:rPr>
              <a:t>6</a:t>
            </a:r>
            <a:r>
              <a:rPr sz="1000" spc="-8" dirty="0">
                <a:latin typeface="Arial"/>
                <a:cs typeface="Arial"/>
              </a:rPr>
              <a:t>1,</a:t>
            </a:r>
            <a:endParaRPr sz="1000" dirty="0">
              <a:latin typeface="Arial"/>
              <a:cs typeface="Arial"/>
            </a:endParaRPr>
          </a:p>
          <a:p>
            <a:pPr marL="186453">
              <a:lnSpc>
                <a:spcPts val="889"/>
              </a:lnSpc>
            </a:pPr>
            <a:r>
              <a:rPr sz="1000" spc="-12" dirty="0">
                <a:latin typeface="Arial"/>
                <a:cs typeface="Arial"/>
              </a:rPr>
              <a:t>an</a:t>
            </a:r>
            <a:r>
              <a:rPr sz="1000" spc="-8" dirty="0">
                <a:latin typeface="Arial"/>
                <a:cs typeface="Arial"/>
              </a:rPr>
              <a:t>d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28</a:t>
            </a:r>
            <a:r>
              <a:rPr sz="1000" dirty="0">
                <a:latin typeface="Arial"/>
                <a:cs typeface="Arial"/>
              </a:rPr>
              <a:t>6</a:t>
            </a:r>
            <a:r>
              <a:rPr sz="1000" spc="-8" dirty="0">
                <a:latin typeface="Arial"/>
                <a:cs typeface="Arial"/>
              </a:rPr>
              <a:t>2.</a:t>
            </a:r>
            <a:endParaRPr sz="1000" dirty="0">
              <a:latin typeface="Arial"/>
              <a:cs typeface="Arial"/>
            </a:endParaRPr>
          </a:p>
          <a:p>
            <a:pPr marL="186453" marR="242388" indent="-176639">
              <a:lnSpc>
                <a:spcPts val="889"/>
              </a:lnSpc>
              <a:spcBef>
                <a:spcPts val="42"/>
              </a:spcBef>
              <a:buFont typeface="Arial"/>
              <a:buAutoNum type="arabicParenR" startAt="4"/>
              <a:tabLst>
                <a:tab pos="186943" algn="l"/>
              </a:tabLst>
            </a:pPr>
            <a:r>
              <a:rPr sz="1000" spc="-8" dirty="0">
                <a:latin typeface="Arial"/>
                <a:cs typeface="Arial"/>
              </a:rPr>
              <a:t>C</a:t>
            </a:r>
            <a:r>
              <a:rPr sz="1000" spc="-12" dirty="0">
                <a:latin typeface="Arial"/>
                <a:cs typeface="Arial"/>
              </a:rPr>
              <a:t>on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-12" dirty="0">
                <a:latin typeface="Arial"/>
                <a:cs typeface="Arial"/>
              </a:rPr>
              <a:t>o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spc="4" dirty="0">
                <a:latin typeface="Arial"/>
                <a:cs typeface="Arial"/>
              </a:rPr>
              <a:t>m</a:t>
            </a:r>
            <a:r>
              <a:rPr sz="1000" spc="-12" dirty="0">
                <a:latin typeface="Arial"/>
                <a:cs typeface="Arial"/>
              </a:rPr>
              <a:t>an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8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spc="-19" dirty="0">
                <a:latin typeface="Arial"/>
                <a:cs typeface="Arial"/>
              </a:rPr>
              <a:t>w</a:t>
            </a:r>
            <a:r>
              <a:rPr sz="1000" spc="-8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8" dirty="0">
                <a:latin typeface="Arial"/>
                <a:cs typeface="Arial"/>
              </a:rPr>
              <a:t>h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t</a:t>
            </a:r>
            <a:r>
              <a:rPr sz="1000" dirty="0">
                <a:latin typeface="Arial"/>
                <a:cs typeface="Arial"/>
              </a:rPr>
              <a:t>h</a:t>
            </a:r>
            <a:r>
              <a:rPr sz="1000" spc="-8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-12" dirty="0">
                <a:latin typeface="Arial"/>
                <a:cs typeface="Arial"/>
              </a:rPr>
              <a:t>ue</a:t>
            </a:r>
            <a:r>
              <a:rPr sz="1000" spc="-4" dirty="0">
                <a:latin typeface="Arial"/>
                <a:cs typeface="Arial"/>
              </a:rPr>
              <a:t>l</a:t>
            </a:r>
            <a:r>
              <a:rPr sz="1000" dirty="0">
                <a:latin typeface="Arial"/>
                <a:cs typeface="Arial"/>
              </a:rPr>
              <a:t> i</a:t>
            </a:r>
            <a:r>
              <a:rPr sz="1000" spc="-12" dirty="0">
                <a:latin typeface="Arial"/>
                <a:cs typeface="Arial"/>
              </a:rPr>
              <a:t>n</a:t>
            </a:r>
            <a:r>
              <a:rPr sz="1000" dirty="0">
                <a:latin typeface="Arial"/>
                <a:cs typeface="Arial"/>
              </a:rPr>
              <a:t>j</a:t>
            </a:r>
            <a:r>
              <a:rPr sz="1000" spc="-12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8" dirty="0">
                <a:latin typeface="Arial"/>
                <a:cs typeface="Arial"/>
              </a:rPr>
              <a:t>tion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de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-8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-8" dirty="0">
                <a:latin typeface="Arial"/>
                <a:cs typeface="Arial"/>
              </a:rPr>
              <a:t>it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12" dirty="0">
                <a:latin typeface="Arial"/>
                <a:cs typeface="Arial"/>
              </a:rPr>
              <a:t>o</a:t>
            </a:r>
            <a:r>
              <a:rPr sz="1000" spc="-8" dirty="0">
                <a:latin typeface="Arial"/>
                <a:cs typeface="Arial"/>
              </a:rPr>
              <a:t>n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o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eq</a:t>
            </a:r>
            <a:r>
              <a:rPr sz="1000" dirty="0">
                <a:latin typeface="Arial"/>
                <a:cs typeface="Arial"/>
              </a:rPr>
              <a:t>ui</a:t>
            </a:r>
            <a:r>
              <a:rPr sz="1000" spc="-12" dirty="0">
                <a:latin typeface="Arial"/>
                <a:cs typeface="Arial"/>
              </a:rPr>
              <a:t>v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8" dirty="0">
                <a:latin typeface="Arial"/>
                <a:cs typeface="Arial"/>
              </a:rPr>
              <a:t>len</a:t>
            </a:r>
            <a:r>
              <a:rPr sz="1000" spc="-4" dirty="0">
                <a:latin typeface="Arial"/>
                <a:cs typeface="Arial"/>
              </a:rPr>
              <a:t>t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pe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-12" dirty="0">
                <a:latin typeface="Arial"/>
                <a:cs typeface="Arial"/>
              </a:rPr>
              <a:t>o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spc="4" dirty="0">
                <a:latin typeface="Arial"/>
                <a:cs typeface="Arial"/>
              </a:rPr>
              <a:t>m</a:t>
            </a:r>
            <a:r>
              <a:rPr sz="1000" spc="-12" dirty="0">
                <a:latin typeface="Arial"/>
                <a:cs typeface="Arial"/>
              </a:rPr>
              <a:t>an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8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8" dirty="0">
                <a:latin typeface="Arial"/>
                <a:cs typeface="Arial"/>
              </a:rPr>
              <a:t>tanda</a:t>
            </a:r>
            <a:r>
              <a:rPr sz="1000" spc="-4" dirty="0">
                <a:latin typeface="Arial"/>
                <a:cs typeface="Arial"/>
              </a:rPr>
              <a:t>rd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an</a:t>
            </a:r>
            <a:r>
              <a:rPr sz="1000" spc="-8" dirty="0">
                <a:latin typeface="Arial"/>
                <a:cs typeface="Arial"/>
              </a:rPr>
              <a:t>d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12" dirty="0">
                <a:latin typeface="Arial"/>
                <a:cs typeface="Arial"/>
              </a:rPr>
              <a:t>a</a:t>
            </a:r>
            <a:r>
              <a:rPr sz="1000" spc="4" dirty="0">
                <a:latin typeface="Arial"/>
                <a:cs typeface="Arial"/>
              </a:rPr>
              <a:t>m</a:t>
            </a:r>
            <a:r>
              <a:rPr sz="1000" spc="-12" dirty="0">
                <a:latin typeface="Arial"/>
                <a:cs typeface="Arial"/>
              </a:rPr>
              <a:t>pe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spc="-12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2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8" dirty="0">
                <a:latin typeface="Arial"/>
                <a:cs typeface="Arial"/>
              </a:rPr>
              <a:t>tan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8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 r</a:t>
            </a:r>
            <a:r>
              <a:rPr sz="1000" spc="-8" dirty="0">
                <a:latin typeface="Arial"/>
                <a:cs typeface="Arial"/>
              </a:rPr>
              <a:t>equi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spc="-12" dirty="0">
                <a:latin typeface="Arial"/>
                <a:cs typeface="Arial"/>
              </a:rPr>
              <a:t>e</a:t>
            </a:r>
            <a:r>
              <a:rPr sz="1000" spc="4" dirty="0">
                <a:latin typeface="Arial"/>
                <a:cs typeface="Arial"/>
              </a:rPr>
              <a:t>m</a:t>
            </a:r>
            <a:r>
              <a:rPr sz="1000" spc="-8" dirty="0">
                <a:latin typeface="Arial"/>
                <a:cs typeface="Arial"/>
              </a:rPr>
              <a:t>ent</a:t>
            </a:r>
            <a:r>
              <a:rPr sz="1000" spc="-4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a</a:t>
            </a:r>
            <a:r>
              <a:rPr sz="1000" spc="-4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spc="-12" dirty="0">
                <a:latin typeface="Arial"/>
                <a:cs typeface="Arial"/>
              </a:rPr>
              <a:t>eq</a:t>
            </a:r>
            <a:r>
              <a:rPr sz="1000" dirty="0">
                <a:latin typeface="Arial"/>
                <a:cs typeface="Arial"/>
              </a:rPr>
              <a:t>u</a:t>
            </a:r>
            <a:r>
              <a:rPr sz="1000" spc="-12" dirty="0">
                <a:latin typeface="Arial"/>
                <a:cs typeface="Arial"/>
              </a:rPr>
              <a:t>i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spc="-12" dirty="0">
                <a:latin typeface="Arial"/>
                <a:cs typeface="Arial"/>
              </a:rPr>
              <a:t>e</a:t>
            </a:r>
            <a:r>
              <a:rPr sz="1000" spc="-8" dirty="0">
                <a:latin typeface="Arial"/>
                <a:cs typeface="Arial"/>
              </a:rPr>
              <a:t>d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i</a:t>
            </a:r>
            <a:r>
              <a:rPr sz="1000" spc="-8" dirty="0">
                <a:latin typeface="Arial"/>
                <a:cs typeface="Arial"/>
              </a:rPr>
              <a:t>n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1</a:t>
            </a:r>
            <a:r>
              <a:rPr sz="1000" spc="-8" dirty="0">
                <a:latin typeface="Arial"/>
                <a:cs typeface="Arial"/>
              </a:rPr>
              <a:t>3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C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4" dirty="0">
                <a:latin typeface="Arial"/>
                <a:cs typeface="Arial"/>
              </a:rPr>
              <a:t>R, S</a:t>
            </a:r>
            <a:r>
              <a:rPr sz="1000" spc="-12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8" dirty="0">
                <a:latin typeface="Arial"/>
                <a:cs typeface="Arial"/>
              </a:rPr>
              <a:t>t</a:t>
            </a:r>
            <a:r>
              <a:rPr sz="1000" spc="-12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-12" dirty="0">
                <a:latin typeface="Arial"/>
                <a:cs typeface="Arial"/>
              </a:rPr>
              <a:t>n</a:t>
            </a:r>
            <a:r>
              <a:rPr sz="1000" spc="-4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2</a:t>
            </a:r>
            <a:r>
              <a:rPr sz="1000" dirty="0">
                <a:latin typeface="Arial"/>
                <a:cs typeface="Arial"/>
              </a:rPr>
              <a:t>8</a:t>
            </a:r>
            <a:r>
              <a:rPr sz="1000" spc="-12" dirty="0">
                <a:latin typeface="Arial"/>
                <a:cs typeface="Arial"/>
              </a:rPr>
              <a:t>55</a:t>
            </a:r>
            <a:r>
              <a:rPr sz="1000" spc="-4" dirty="0">
                <a:latin typeface="Arial"/>
                <a:cs typeface="Arial"/>
              </a:rPr>
              <a:t>(</a:t>
            </a:r>
            <a:r>
              <a:rPr sz="1000" spc="-12" dirty="0">
                <a:latin typeface="Arial"/>
                <a:cs typeface="Arial"/>
              </a:rPr>
              <a:t>a</a:t>
            </a:r>
            <a:r>
              <a:rPr sz="1000" spc="-4" dirty="0">
                <a:latin typeface="Arial"/>
                <a:cs typeface="Arial"/>
              </a:rPr>
              <a:t>)</a:t>
            </a:r>
            <a:r>
              <a:rPr sz="1000" spc="12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an</a:t>
            </a:r>
            <a:r>
              <a:rPr sz="1000" spc="-8" dirty="0">
                <a:latin typeface="Arial"/>
                <a:cs typeface="Arial"/>
              </a:rPr>
              <a:t>d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28</a:t>
            </a:r>
            <a:r>
              <a:rPr sz="1000" dirty="0">
                <a:latin typeface="Arial"/>
                <a:cs typeface="Arial"/>
              </a:rPr>
              <a:t>5</a:t>
            </a:r>
            <a:r>
              <a:rPr sz="1000" spc="-12" dirty="0">
                <a:latin typeface="Arial"/>
                <a:cs typeface="Arial"/>
              </a:rPr>
              <a:t>6</a:t>
            </a:r>
            <a:r>
              <a:rPr sz="1000" dirty="0">
                <a:latin typeface="Arial"/>
                <a:cs typeface="Arial"/>
              </a:rPr>
              <a:t>(</a:t>
            </a:r>
            <a:r>
              <a:rPr sz="1000" spc="-12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), r</a:t>
            </a:r>
            <a:r>
              <a:rPr sz="1000" spc="-12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2" dirty="0">
                <a:latin typeface="Arial"/>
                <a:cs typeface="Arial"/>
              </a:rPr>
              <a:t>pe</a:t>
            </a:r>
            <a:r>
              <a:rPr sz="1000" dirty="0">
                <a:latin typeface="Arial"/>
                <a:cs typeface="Arial"/>
              </a:rPr>
              <a:t>ct</a:t>
            </a:r>
            <a:r>
              <a:rPr sz="1000" spc="-12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v</a:t>
            </a:r>
            <a:r>
              <a:rPr sz="1000" spc="-12" dirty="0">
                <a:latin typeface="Arial"/>
                <a:cs typeface="Arial"/>
              </a:rPr>
              <a:t>e</a:t>
            </a:r>
            <a:r>
              <a:rPr sz="1000" spc="4" dirty="0">
                <a:latin typeface="Arial"/>
                <a:cs typeface="Arial"/>
              </a:rPr>
              <a:t>l</a:t>
            </a:r>
            <a:r>
              <a:rPr sz="1000" spc="-19" dirty="0">
                <a:latin typeface="Arial"/>
                <a:cs typeface="Arial"/>
              </a:rPr>
              <a:t>y</a:t>
            </a:r>
            <a:r>
              <a:rPr sz="1000" spc="-4" dirty="0">
                <a:latin typeface="Arial"/>
                <a:cs typeface="Arial"/>
              </a:rPr>
              <a:t>.</a:t>
            </a:r>
            <a:endParaRPr sz="1000" dirty="0">
              <a:latin typeface="Arial"/>
              <a:cs typeface="Arial"/>
            </a:endParaRPr>
          </a:p>
          <a:p>
            <a:pPr marL="186453" marR="134933" indent="-176639">
              <a:lnSpc>
                <a:spcPts val="881"/>
              </a:lnSpc>
              <a:spcBef>
                <a:spcPts val="8"/>
              </a:spcBef>
              <a:buFont typeface="Arial"/>
              <a:buAutoNum type="arabicParenR" startAt="4"/>
              <a:tabLst>
                <a:tab pos="186943" algn="l"/>
              </a:tabLst>
            </a:pPr>
            <a:r>
              <a:rPr sz="1000" spc="-12" dirty="0">
                <a:latin typeface="Arial"/>
                <a:cs typeface="Arial"/>
              </a:rPr>
              <a:t>P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spc="-12" dirty="0">
                <a:latin typeface="Arial"/>
                <a:cs typeface="Arial"/>
              </a:rPr>
              <a:t>odu</a:t>
            </a:r>
            <a:r>
              <a:rPr sz="1000" dirty="0">
                <a:latin typeface="Arial"/>
                <a:cs typeface="Arial"/>
              </a:rPr>
              <a:t>ct</a:t>
            </a:r>
            <a:r>
              <a:rPr sz="1000" spc="-8" dirty="0">
                <a:latin typeface="Arial"/>
                <a:cs typeface="Arial"/>
              </a:rPr>
              <a:t>ion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12" dirty="0">
                <a:latin typeface="Arial"/>
                <a:cs typeface="Arial"/>
              </a:rPr>
              <a:t>va</a:t>
            </a:r>
            <a:r>
              <a:rPr sz="1000" dirty="0">
                <a:latin typeface="Arial"/>
                <a:cs typeface="Arial"/>
              </a:rPr>
              <a:t>p</a:t>
            </a:r>
            <a:r>
              <a:rPr sz="1000" spc="-12" dirty="0">
                <a:latin typeface="Arial"/>
                <a:cs typeface="Arial"/>
              </a:rPr>
              <a:t>o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spc="-8" dirty="0">
                <a:latin typeface="Arial"/>
                <a:cs typeface="Arial"/>
              </a:rPr>
              <a:t>at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12" dirty="0">
                <a:latin typeface="Arial"/>
                <a:cs typeface="Arial"/>
              </a:rPr>
              <a:t>v</a:t>
            </a:r>
            <a:r>
              <a:rPr sz="1000" spc="-8" dirty="0">
                <a:latin typeface="Arial"/>
                <a:cs typeface="Arial"/>
              </a:rPr>
              <a:t>e</a:t>
            </a:r>
            <a:r>
              <a:rPr sz="1000" spc="4" dirty="0">
                <a:latin typeface="Arial"/>
                <a:cs typeface="Arial"/>
              </a:rPr>
              <a:t> s</a:t>
            </a:r>
            <a:r>
              <a:rPr sz="1000" spc="-19" dirty="0">
                <a:latin typeface="Arial"/>
                <a:cs typeface="Arial"/>
              </a:rPr>
              <a:t>y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-8" dirty="0">
                <a:latin typeface="Arial"/>
                <a:cs typeface="Arial"/>
              </a:rPr>
              <a:t>te</a:t>
            </a:r>
            <a:r>
              <a:rPr sz="1000" spc="4" dirty="0">
                <a:latin typeface="Arial"/>
                <a:cs typeface="Arial"/>
              </a:rPr>
              <a:t>m</a:t>
            </a:r>
            <a:r>
              <a:rPr sz="1000" spc="-4" dirty="0">
                <a:latin typeface="Arial"/>
                <a:cs typeface="Arial"/>
              </a:rPr>
              <a:t>s</a:t>
            </a:r>
            <a:r>
              <a:rPr sz="1000" spc="-8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8" dirty="0">
                <a:latin typeface="Arial"/>
                <a:cs typeface="Arial"/>
              </a:rPr>
              <a:t>hal</a:t>
            </a:r>
            <a:r>
              <a:rPr sz="1000" spc="-4" dirty="0">
                <a:latin typeface="Arial"/>
                <a:cs typeface="Arial"/>
              </a:rPr>
              <a:t>l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b</a:t>
            </a:r>
            <a:r>
              <a:rPr sz="1000" spc="-8" dirty="0">
                <a:latin typeface="Arial"/>
                <a:cs typeface="Arial"/>
              </a:rPr>
              <a:t>e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in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l</a:t>
            </a:r>
            <a:r>
              <a:rPr sz="1000" spc="-4" dirty="0">
                <a:latin typeface="Arial"/>
                <a:cs typeface="Arial"/>
              </a:rPr>
              <a:t>l</a:t>
            </a:r>
            <a:r>
              <a:rPr sz="1000" spc="-8" dirty="0">
                <a:latin typeface="Arial"/>
                <a:cs typeface="Arial"/>
              </a:rPr>
              <a:t> </a:t>
            </a:r>
            <a:r>
              <a:rPr sz="1000" spc="4" dirty="0">
                <a:latin typeface="Arial"/>
                <a:cs typeface="Arial"/>
              </a:rPr>
              <a:t>m</a:t>
            </a:r>
            <a:r>
              <a:rPr sz="1000" spc="-8" dirty="0">
                <a:latin typeface="Arial"/>
                <a:cs typeface="Arial"/>
              </a:rPr>
              <a:t>ate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spc="-12" dirty="0">
                <a:latin typeface="Arial"/>
                <a:cs typeface="Arial"/>
              </a:rPr>
              <a:t>ia</a:t>
            </a:r>
            <a:r>
              <a:rPr sz="1000" spc="-4" dirty="0">
                <a:latin typeface="Arial"/>
                <a:cs typeface="Arial"/>
              </a:rPr>
              <a:t>l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spc="-12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2" dirty="0">
                <a:latin typeface="Arial"/>
                <a:cs typeface="Arial"/>
              </a:rPr>
              <a:t>pe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8" dirty="0">
                <a:latin typeface="Arial"/>
                <a:cs typeface="Arial"/>
              </a:rPr>
              <a:t>t</a:t>
            </a:r>
            <a:r>
              <a:rPr sz="1000" spc="-4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the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2" dirty="0">
                <a:latin typeface="Arial"/>
                <a:cs typeface="Arial"/>
              </a:rPr>
              <a:t>a</a:t>
            </a:r>
            <a:r>
              <a:rPr sz="1000" spc="4" dirty="0">
                <a:latin typeface="Arial"/>
                <a:cs typeface="Arial"/>
              </a:rPr>
              <a:t>m</a:t>
            </a:r>
            <a:r>
              <a:rPr sz="1000" spc="-8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a</a:t>
            </a:r>
            <a:r>
              <a:rPr sz="1000" spc="-4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tho</a:t>
            </a:r>
            <a:r>
              <a:rPr sz="1000" spc="4" dirty="0">
                <a:latin typeface="Arial"/>
                <a:cs typeface="Arial"/>
              </a:rPr>
              <a:t>s</a:t>
            </a:r>
            <a:r>
              <a:rPr sz="1000" spc="-8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-12" dirty="0">
                <a:latin typeface="Arial"/>
                <a:cs typeface="Arial"/>
              </a:rPr>
              <a:t>o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9" dirty="0">
                <a:latin typeface="Arial"/>
                <a:cs typeface="Arial"/>
              </a:rPr>
              <a:t>w</a:t>
            </a:r>
            <a:r>
              <a:rPr sz="1000" dirty="0">
                <a:latin typeface="Arial"/>
                <a:cs typeface="Arial"/>
              </a:rPr>
              <a:t>h</a:t>
            </a:r>
            <a:r>
              <a:rPr sz="1000" spc="-8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8" dirty="0">
                <a:latin typeface="Arial"/>
                <a:cs typeface="Arial"/>
              </a:rPr>
              <a:t>h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2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12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-8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8" dirty="0">
                <a:latin typeface="Arial"/>
                <a:cs typeface="Arial"/>
              </a:rPr>
              <a:t>ati</a:t>
            </a:r>
            <a:r>
              <a:rPr sz="1000" dirty="0">
                <a:latin typeface="Arial"/>
                <a:cs typeface="Arial"/>
              </a:rPr>
              <a:t>o</a:t>
            </a:r>
            <a:r>
              <a:rPr sz="1000" spc="-8" dirty="0">
                <a:latin typeface="Arial"/>
                <a:cs typeface="Arial"/>
              </a:rPr>
              <a:t>n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is g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spc="-8" dirty="0">
                <a:latin typeface="Arial"/>
                <a:cs typeface="Arial"/>
              </a:rPr>
              <a:t>ant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8" dirty="0">
                <a:latin typeface="Arial"/>
                <a:cs typeface="Arial"/>
              </a:rPr>
              <a:t>d.</a:t>
            </a:r>
            <a:endParaRPr sz="1000" dirty="0">
              <a:latin typeface="Arial"/>
              <a:cs typeface="Arial"/>
            </a:endParaRPr>
          </a:p>
          <a:p>
            <a:pPr marL="186453" marR="20116" indent="-176639">
              <a:lnSpc>
                <a:spcPts val="889"/>
              </a:lnSpc>
              <a:spcBef>
                <a:spcPts val="4"/>
              </a:spcBef>
              <a:buFont typeface="Arial"/>
              <a:buAutoNum type="arabicParenR" startAt="4"/>
              <a:tabLst>
                <a:tab pos="186943" algn="l"/>
              </a:tabLst>
            </a:pPr>
            <a:r>
              <a:rPr sz="1000" spc="-8" dirty="0">
                <a:latin typeface="Arial"/>
                <a:cs typeface="Arial"/>
              </a:rPr>
              <a:t>In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8" dirty="0">
                <a:latin typeface="Arial"/>
                <a:cs typeface="Arial"/>
              </a:rPr>
              <a:t>ta</a:t>
            </a:r>
            <a:r>
              <a:rPr sz="1000" dirty="0">
                <a:latin typeface="Arial"/>
                <a:cs typeface="Arial"/>
              </a:rPr>
              <a:t>l</a:t>
            </a:r>
            <a:r>
              <a:rPr sz="1000" spc="-12" dirty="0">
                <a:latin typeface="Arial"/>
                <a:cs typeface="Arial"/>
              </a:rPr>
              <a:t>la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8" dirty="0">
                <a:latin typeface="Arial"/>
                <a:cs typeface="Arial"/>
              </a:rPr>
              <a:t>ion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19" dirty="0">
                <a:latin typeface="Arial"/>
                <a:cs typeface="Arial"/>
              </a:rPr>
              <a:t>w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8" dirty="0">
                <a:latin typeface="Arial"/>
                <a:cs typeface="Arial"/>
              </a:rPr>
              <a:t>l</a:t>
            </a:r>
            <a:r>
              <a:rPr sz="1000" spc="-4" dirty="0">
                <a:latin typeface="Arial"/>
                <a:cs typeface="Arial"/>
              </a:rPr>
              <a:t>l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b</a:t>
            </a:r>
            <a:r>
              <a:rPr sz="1000" spc="-8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2" dirty="0">
                <a:latin typeface="Arial"/>
                <a:cs typeface="Arial"/>
              </a:rPr>
              <a:t>o</a:t>
            </a:r>
            <a:r>
              <a:rPr sz="1000" spc="4" dirty="0">
                <a:latin typeface="Arial"/>
                <a:cs typeface="Arial"/>
              </a:rPr>
              <a:t>m</a:t>
            </a:r>
            <a:r>
              <a:rPr sz="1000" spc="-12" dirty="0">
                <a:latin typeface="Arial"/>
                <a:cs typeface="Arial"/>
              </a:rPr>
              <a:t>pl</a:t>
            </a:r>
            <a:r>
              <a:rPr sz="1000" spc="-8" dirty="0">
                <a:latin typeface="Arial"/>
                <a:cs typeface="Arial"/>
              </a:rPr>
              <a:t>et</a:t>
            </a:r>
            <a:r>
              <a:rPr sz="1000" dirty="0">
                <a:latin typeface="Arial"/>
                <a:cs typeface="Arial"/>
              </a:rPr>
              <a:t>e</a:t>
            </a:r>
            <a:r>
              <a:rPr sz="1000" spc="-8" dirty="0">
                <a:latin typeface="Arial"/>
                <a:cs typeface="Arial"/>
              </a:rPr>
              <a:t>d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a</a:t>
            </a:r>
            <a:r>
              <a:rPr sz="1000" spc="-4" dirty="0">
                <a:latin typeface="Arial"/>
                <a:cs typeface="Arial"/>
              </a:rPr>
              <a:t>s</a:t>
            </a:r>
            <a:r>
              <a:rPr sz="1000" dirty="0">
                <a:latin typeface="Arial"/>
                <a:cs typeface="Arial"/>
              </a:rPr>
              <a:t> d</a:t>
            </a:r>
            <a:r>
              <a:rPr sz="1000" spc="-8" dirty="0">
                <a:latin typeface="Arial"/>
                <a:cs typeface="Arial"/>
              </a:rPr>
              <a:t>i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spc="-12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8" dirty="0">
                <a:latin typeface="Arial"/>
                <a:cs typeface="Arial"/>
              </a:rPr>
              <a:t>ted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</a:t>
            </a:r>
            <a:r>
              <a:rPr sz="1000" spc="-4" dirty="0">
                <a:latin typeface="Arial"/>
                <a:cs typeface="Arial"/>
              </a:rPr>
              <a:t>y</a:t>
            </a:r>
            <a:r>
              <a:rPr sz="1000" spc="-8" dirty="0">
                <a:latin typeface="Arial"/>
                <a:cs typeface="Arial"/>
              </a:rPr>
              <a:t> the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2" dirty="0">
                <a:latin typeface="Arial"/>
                <a:cs typeface="Arial"/>
              </a:rPr>
              <a:t>o</a:t>
            </a:r>
            <a:r>
              <a:rPr sz="1000" spc="4" dirty="0">
                <a:latin typeface="Arial"/>
                <a:cs typeface="Arial"/>
              </a:rPr>
              <a:t>m</a:t>
            </a:r>
            <a:r>
              <a:rPr sz="1000" spc="-12" dirty="0">
                <a:latin typeface="Arial"/>
                <a:cs typeface="Arial"/>
              </a:rPr>
              <a:t>ponen</a:t>
            </a:r>
            <a:r>
              <a:rPr sz="1000" spc="-4" dirty="0">
                <a:latin typeface="Arial"/>
                <a:cs typeface="Arial"/>
              </a:rPr>
              <a:t>t </a:t>
            </a:r>
            <a:r>
              <a:rPr sz="1000" spc="4" dirty="0">
                <a:latin typeface="Arial"/>
                <a:cs typeface="Arial"/>
              </a:rPr>
              <a:t>m</a:t>
            </a:r>
            <a:r>
              <a:rPr sz="1000" spc="-12" dirty="0">
                <a:latin typeface="Arial"/>
                <a:cs typeface="Arial"/>
              </a:rPr>
              <a:t>anu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-12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8" dirty="0">
                <a:latin typeface="Arial"/>
                <a:cs typeface="Arial"/>
              </a:rPr>
              <a:t>tu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spc="-12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-8" dirty="0">
                <a:latin typeface="Arial"/>
                <a:cs typeface="Arial"/>
              </a:rPr>
              <a:t>d</a:t>
            </a:r>
            <a:r>
              <a:rPr sz="1000" spc="4" dirty="0">
                <a:latin typeface="Arial"/>
                <a:cs typeface="Arial"/>
              </a:rPr>
              <a:t> </a:t>
            </a:r>
            <a:r>
              <a:rPr sz="1000" spc="-19" dirty="0">
                <a:latin typeface="Arial"/>
                <a:cs typeface="Arial"/>
              </a:rPr>
              <a:t>w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8" dirty="0">
                <a:latin typeface="Arial"/>
                <a:cs typeface="Arial"/>
              </a:rPr>
              <a:t>l</a:t>
            </a:r>
            <a:r>
              <a:rPr sz="1000" spc="-4" dirty="0">
                <a:latin typeface="Arial"/>
                <a:cs typeface="Arial"/>
              </a:rPr>
              <a:t>l</a:t>
            </a:r>
            <a:r>
              <a:rPr sz="1000" spc="12" dirty="0">
                <a:latin typeface="Arial"/>
                <a:cs typeface="Arial"/>
              </a:rPr>
              <a:t> </a:t>
            </a:r>
            <a:r>
              <a:rPr sz="1000" spc="-12" dirty="0">
                <a:latin typeface="Arial"/>
                <a:cs typeface="Arial"/>
              </a:rPr>
              <a:t>adhe</a:t>
            </a:r>
            <a:r>
              <a:rPr sz="1000" spc="4" dirty="0">
                <a:latin typeface="Arial"/>
                <a:cs typeface="Arial"/>
              </a:rPr>
              <a:t>r</a:t>
            </a:r>
            <a:r>
              <a:rPr sz="1000" spc="-8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spc="-8" dirty="0">
                <a:latin typeface="Arial"/>
                <a:cs typeface="Arial"/>
              </a:rPr>
              <a:t>to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12" dirty="0">
                <a:latin typeface="Arial"/>
                <a:cs typeface="Arial"/>
              </a:rPr>
              <a:t>h</a:t>
            </a:r>
            <a:r>
              <a:rPr sz="1000" spc="-8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sp</a:t>
            </a:r>
            <a:r>
              <a:rPr sz="1000" spc="-12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2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-8" dirty="0">
                <a:latin typeface="Arial"/>
                <a:cs typeface="Arial"/>
              </a:rPr>
              <a:t>i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8" dirty="0">
                <a:latin typeface="Arial"/>
                <a:cs typeface="Arial"/>
              </a:rPr>
              <a:t>at</a:t>
            </a:r>
            <a:r>
              <a:rPr sz="1000" dirty="0">
                <a:latin typeface="Arial"/>
                <a:cs typeface="Arial"/>
              </a:rPr>
              <a:t>i</a:t>
            </a:r>
            <a:r>
              <a:rPr sz="1000" spc="-12" dirty="0">
                <a:latin typeface="Arial"/>
                <a:cs typeface="Arial"/>
              </a:rPr>
              <a:t>ons</a:t>
            </a:r>
            <a:r>
              <a:rPr sz="1000" spc="-8" dirty="0">
                <a:latin typeface="Arial"/>
                <a:cs typeface="Arial"/>
              </a:rPr>
              <a:t> wit</a:t>
            </a:r>
            <a:r>
              <a:rPr sz="1000" dirty="0">
                <a:latin typeface="Arial"/>
                <a:cs typeface="Arial"/>
              </a:rPr>
              <a:t>h</a:t>
            </a:r>
            <a:r>
              <a:rPr sz="1000" spc="-8" dirty="0">
                <a:latin typeface="Arial"/>
                <a:cs typeface="Arial"/>
              </a:rPr>
              <a:t>in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t</a:t>
            </a:r>
            <a:r>
              <a:rPr sz="1000" spc="-12" dirty="0">
                <a:latin typeface="Arial"/>
                <a:cs typeface="Arial"/>
              </a:rPr>
              <a:t>h</a:t>
            </a:r>
            <a:r>
              <a:rPr sz="1000" spc="-8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 r</a:t>
            </a:r>
            <a:r>
              <a:rPr sz="1000" spc="-12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f</a:t>
            </a:r>
            <a:r>
              <a:rPr sz="1000" spc="-12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r</a:t>
            </a:r>
            <a:r>
              <a:rPr sz="1000" spc="-12" dirty="0">
                <a:latin typeface="Arial"/>
                <a:cs typeface="Arial"/>
              </a:rPr>
              <a:t>en</a:t>
            </a:r>
            <a:r>
              <a:rPr sz="1000" dirty="0">
                <a:latin typeface="Arial"/>
                <a:cs typeface="Arial"/>
              </a:rPr>
              <a:t>ce</a:t>
            </a:r>
            <a:r>
              <a:rPr sz="1000" spc="-8" dirty="0">
                <a:latin typeface="Arial"/>
                <a:cs typeface="Arial"/>
              </a:rPr>
              <a:t>d</a:t>
            </a:r>
            <a:r>
              <a:rPr sz="1000" spc="-4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2" dirty="0">
                <a:latin typeface="Arial"/>
                <a:cs typeface="Arial"/>
              </a:rPr>
              <a:t>o</a:t>
            </a:r>
            <a:r>
              <a:rPr sz="1000" spc="4" dirty="0">
                <a:latin typeface="Arial"/>
                <a:cs typeface="Arial"/>
              </a:rPr>
              <a:t>m</a:t>
            </a:r>
            <a:r>
              <a:rPr sz="1000" spc="-12" dirty="0">
                <a:latin typeface="Arial"/>
                <a:cs typeface="Arial"/>
              </a:rPr>
              <a:t>pone</a:t>
            </a:r>
            <a:r>
              <a:rPr sz="1000" dirty="0">
                <a:latin typeface="Arial"/>
                <a:cs typeface="Arial"/>
              </a:rPr>
              <a:t>n</a:t>
            </a:r>
            <a:r>
              <a:rPr sz="1000" spc="-4" dirty="0">
                <a:latin typeface="Arial"/>
                <a:cs typeface="Arial"/>
              </a:rPr>
              <a:t>t </a:t>
            </a:r>
            <a:r>
              <a:rPr sz="1000" spc="-12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x</a:t>
            </a:r>
            <a:r>
              <a:rPr sz="1000" spc="-12" dirty="0">
                <a:latin typeface="Arial"/>
                <a:cs typeface="Arial"/>
              </a:rPr>
              <a:t>e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12" dirty="0">
                <a:latin typeface="Arial"/>
                <a:cs typeface="Arial"/>
              </a:rPr>
              <a:t>u</a:t>
            </a:r>
            <a:r>
              <a:rPr sz="1000" dirty="0">
                <a:latin typeface="Arial"/>
                <a:cs typeface="Arial"/>
              </a:rPr>
              <a:t>ti</a:t>
            </a:r>
            <a:r>
              <a:rPr sz="1000" spc="-12" dirty="0">
                <a:latin typeface="Arial"/>
                <a:cs typeface="Arial"/>
              </a:rPr>
              <a:t>v</a:t>
            </a:r>
            <a:r>
              <a:rPr sz="1000" spc="-8" dirty="0">
                <a:latin typeface="Arial"/>
                <a:cs typeface="Arial"/>
              </a:rPr>
              <a:t>e</a:t>
            </a:r>
            <a:r>
              <a:rPr sz="1000" spc="-4" dirty="0">
                <a:latin typeface="Arial"/>
                <a:cs typeface="Arial"/>
              </a:rPr>
              <a:t> Or</a:t>
            </a:r>
            <a:r>
              <a:rPr sz="1000" spc="-12" dirty="0">
                <a:latin typeface="Arial"/>
                <a:cs typeface="Arial"/>
              </a:rPr>
              <a:t>de</a:t>
            </a:r>
            <a:r>
              <a:rPr sz="1000" dirty="0">
                <a:latin typeface="Arial"/>
                <a:cs typeface="Arial"/>
              </a:rPr>
              <a:t>r</a:t>
            </a:r>
            <a:r>
              <a:rPr sz="1000" spc="-4" dirty="0">
                <a:latin typeface="Arial"/>
                <a:cs typeface="Arial"/>
              </a:rPr>
              <a:t>(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4" dirty="0">
                <a:latin typeface="Arial"/>
                <a:cs typeface="Arial"/>
              </a:rPr>
              <a:t>).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91813" y="3442231"/>
            <a:ext cx="1429846" cy="0"/>
          </a:xfrm>
          <a:custGeom>
            <a:avLst/>
            <a:gdLst/>
            <a:ahLst/>
            <a:cxnLst/>
            <a:rect l="l" t="t" r="r" b="b"/>
            <a:pathLst>
              <a:path w="1850390">
                <a:moveTo>
                  <a:pt x="0" y="0"/>
                </a:moveTo>
                <a:lnTo>
                  <a:pt x="1850136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10"/>
          </a:p>
        </p:txBody>
      </p:sp>
      <p:sp>
        <p:nvSpPr>
          <p:cNvPr id="4" name="object 4"/>
          <p:cNvSpPr/>
          <p:nvPr/>
        </p:nvSpPr>
        <p:spPr>
          <a:xfrm>
            <a:off x="2792176" y="4133504"/>
            <a:ext cx="943581" cy="0"/>
          </a:xfrm>
          <a:custGeom>
            <a:avLst/>
            <a:gdLst/>
            <a:ahLst/>
            <a:cxnLst/>
            <a:rect l="l" t="t" r="r" b="b"/>
            <a:pathLst>
              <a:path w="1221105">
                <a:moveTo>
                  <a:pt x="0" y="0"/>
                </a:moveTo>
                <a:lnTo>
                  <a:pt x="1220724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10"/>
          </a:p>
        </p:txBody>
      </p:sp>
      <p:sp>
        <p:nvSpPr>
          <p:cNvPr id="5" name="object 5"/>
          <p:cNvSpPr/>
          <p:nvPr/>
        </p:nvSpPr>
        <p:spPr>
          <a:xfrm>
            <a:off x="4854218" y="4133504"/>
            <a:ext cx="1483821" cy="0"/>
          </a:xfrm>
          <a:custGeom>
            <a:avLst/>
            <a:gdLst/>
            <a:ahLst/>
            <a:cxnLst/>
            <a:rect l="l" t="t" r="r" b="b"/>
            <a:pathLst>
              <a:path w="1920239">
                <a:moveTo>
                  <a:pt x="0" y="0"/>
                </a:moveTo>
                <a:lnTo>
                  <a:pt x="192023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10"/>
          </a:p>
        </p:txBody>
      </p:sp>
      <p:sp>
        <p:nvSpPr>
          <p:cNvPr id="6" name="object 6"/>
          <p:cNvSpPr/>
          <p:nvPr/>
        </p:nvSpPr>
        <p:spPr>
          <a:xfrm>
            <a:off x="2792176" y="5154514"/>
            <a:ext cx="698731" cy="0"/>
          </a:xfrm>
          <a:custGeom>
            <a:avLst/>
            <a:gdLst/>
            <a:ahLst/>
            <a:cxnLst/>
            <a:rect l="l" t="t" r="r" b="b"/>
            <a:pathLst>
              <a:path w="904239">
                <a:moveTo>
                  <a:pt x="0" y="0"/>
                </a:moveTo>
                <a:lnTo>
                  <a:pt x="903719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10"/>
          </a:p>
        </p:txBody>
      </p:sp>
      <p:sp>
        <p:nvSpPr>
          <p:cNvPr id="7" name="object 7"/>
          <p:cNvSpPr/>
          <p:nvPr/>
        </p:nvSpPr>
        <p:spPr>
          <a:xfrm>
            <a:off x="4854217" y="5154514"/>
            <a:ext cx="1085879" cy="0"/>
          </a:xfrm>
          <a:custGeom>
            <a:avLst/>
            <a:gdLst/>
            <a:ahLst/>
            <a:cxnLst/>
            <a:rect l="l" t="t" r="r" b="b"/>
            <a:pathLst>
              <a:path w="1405254">
                <a:moveTo>
                  <a:pt x="0" y="0"/>
                </a:moveTo>
                <a:lnTo>
                  <a:pt x="1405140" y="0"/>
                </a:lnTo>
              </a:path>
            </a:pathLst>
          </a:custGeom>
          <a:ln w="10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10"/>
          </a:p>
        </p:txBody>
      </p:sp>
      <p:sp>
        <p:nvSpPr>
          <p:cNvPr id="9" name="object 9"/>
          <p:cNvSpPr txBox="1"/>
          <p:nvPr/>
        </p:nvSpPr>
        <p:spPr>
          <a:xfrm>
            <a:off x="2804639" y="6418638"/>
            <a:ext cx="2705128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13" marR="3925">
              <a:lnSpc>
                <a:spcPts val="1769"/>
              </a:lnSpc>
            </a:pPr>
            <a:r>
              <a:rPr sz="773" spc="-8" dirty="0">
                <a:latin typeface="Arial"/>
                <a:cs typeface="Arial"/>
              </a:rPr>
              <a:t>I</a:t>
            </a:r>
            <a:r>
              <a:rPr sz="773" spc="-4" dirty="0">
                <a:latin typeface="Arial"/>
                <a:cs typeface="Arial"/>
              </a:rPr>
              <a:t>f</a:t>
            </a:r>
            <a:r>
              <a:rPr sz="773" spc="15" dirty="0">
                <a:latin typeface="Arial"/>
                <a:cs typeface="Arial"/>
              </a:rPr>
              <a:t> </a:t>
            </a:r>
            <a:r>
              <a:rPr sz="773" spc="-27" dirty="0">
                <a:latin typeface="Arial"/>
                <a:cs typeface="Arial"/>
              </a:rPr>
              <a:t>y</a:t>
            </a:r>
            <a:r>
              <a:rPr sz="773" dirty="0">
                <a:latin typeface="Arial"/>
                <a:cs typeface="Arial"/>
              </a:rPr>
              <a:t>o</a:t>
            </a:r>
            <a:r>
              <a:rPr sz="773" spc="-8" dirty="0">
                <a:latin typeface="Arial"/>
                <a:cs typeface="Arial"/>
              </a:rPr>
              <a:t>u</a:t>
            </a:r>
            <a:r>
              <a:rPr sz="773" spc="-4" dirty="0">
                <a:latin typeface="Arial"/>
                <a:cs typeface="Arial"/>
              </a:rPr>
              <a:t> </a:t>
            </a:r>
            <a:r>
              <a:rPr sz="773" dirty="0">
                <a:latin typeface="Arial"/>
                <a:cs typeface="Arial"/>
              </a:rPr>
              <a:t>h</a:t>
            </a:r>
            <a:r>
              <a:rPr sz="773" spc="-12" dirty="0">
                <a:latin typeface="Arial"/>
                <a:cs typeface="Arial"/>
              </a:rPr>
              <a:t>a</a:t>
            </a:r>
            <a:r>
              <a:rPr sz="773" dirty="0">
                <a:latin typeface="Arial"/>
                <a:cs typeface="Arial"/>
              </a:rPr>
              <a:t>v</a:t>
            </a:r>
            <a:r>
              <a:rPr sz="773" spc="-8" dirty="0">
                <a:latin typeface="Arial"/>
                <a:cs typeface="Arial"/>
              </a:rPr>
              <a:t>e</a:t>
            </a:r>
            <a:r>
              <a:rPr sz="773" spc="-4" dirty="0">
                <a:latin typeface="Arial"/>
                <a:cs typeface="Arial"/>
              </a:rPr>
              <a:t> </a:t>
            </a:r>
            <a:r>
              <a:rPr sz="773" dirty="0">
                <a:latin typeface="Arial"/>
                <a:cs typeface="Arial"/>
              </a:rPr>
              <a:t>an</a:t>
            </a:r>
            <a:r>
              <a:rPr sz="773" spc="-4" dirty="0">
                <a:latin typeface="Arial"/>
                <a:cs typeface="Arial"/>
              </a:rPr>
              <a:t>y</a:t>
            </a:r>
            <a:r>
              <a:rPr sz="773" spc="-8" dirty="0">
                <a:latin typeface="Arial"/>
                <a:cs typeface="Arial"/>
              </a:rPr>
              <a:t> </a:t>
            </a:r>
            <a:r>
              <a:rPr sz="773" spc="-12" dirty="0">
                <a:latin typeface="Arial"/>
                <a:cs typeface="Arial"/>
              </a:rPr>
              <a:t>que</a:t>
            </a:r>
            <a:r>
              <a:rPr sz="773" dirty="0">
                <a:latin typeface="Arial"/>
                <a:cs typeface="Arial"/>
              </a:rPr>
              <a:t>st</a:t>
            </a:r>
            <a:r>
              <a:rPr sz="773" spc="-8" dirty="0">
                <a:latin typeface="Arial"/>
                <a:cs typeface="Arial"/>
              </a:rPr>
              <a:t>ion</a:t>
            </a:r>
            <a:r>
              <a:rPr sz="773" dirty="0">
                <a:latin typeface="Arial"/>
                <a:cs typeface="Arial"/>
              </a:rPr>
              <a:t>s</a:t>
            </a:r>
            <a:r>
              <a:rPr sz="773" spc="-4" dirty="0">
                <a:latin typeface="Arial"/>
                <a:cs typeface="Arial"/>
              </a:rPr>
              <a:t>,</a:t>
            </a:r>
            <a:r>
              <a:rPr sz="773" spc="4" dirty="0">
                <a:latin typeface="Arial"/>
                <a:cs typeface="Arial"/>
              </a:rPr>
              <a:t> </a:t>
            </a:r>
            <a:r>
              <a:rPr sz="773" spc="-8" dirty="0">
                <a:latin typeface="Arial"/>
                <a:cs typeface="Arial"/>
              </a:rPr>
              <a:t>pl</a:t>
            </a:r>
            <a:r>
              <a:rPr sz="773" dirty="0">
                <a:latin typeface="Arial"/>
                <a:cs typeface="Arial"/>
              </a:rPr>
              <a:t>e</a:t>
            </a:r>
            <a:r>
              <a:rPr sz="773" spc="-12" dirty="0">
                <a:latin typeface="Arial"/>
                <a:cs typeface="Arial"/>
              </a:rPr>
              <a:t>a</a:t>
            </a:r>
            <a:r>
              <a:rPr sz="773" dirty="0">
                <a:latin typeface="Arial"/>
                <a:cs typeface="Arial"/>
              </a:rPr>
              <a:t>s</a:t>
            </a:r>
            <a:r>
              <a:rPr sz="773" spc="-8" dirty="0">
                <a:latin typeface="Arial"/>
                <a:cs typeface="Arial"/>
              </a:rPr>
              <a:t>e</a:t>
            </a:r>
            <a:r>
              <a:rPr sz="773" spc="-4" dirty="0">
                <a:latin typeface="Arial"/>
                <a:cs typeface="Arial"/>
              </a:rPr>
              <a:t> </a:t>
            </a:r>
            <a:r>
              <a:rPr sz="773" dirty="0">
                <a:latin typeface="Arial"/>
                <a:cs typeface="Arial"/>
              </a:rPr>
              <a:t>c</a:t>
            </a:r>
            <a:r>
              <a:rPr sz="773" spc="-12" dirty="0">
                <a:latin typeface="Arial"/>
                <a:cs typeface="Arial"/>
              </a:rPr>
              <a:t>on</a:t>
            </a:r>
            <a:r>
              <a:rPr sz="773" dirty="0">
                <a:latin typeface="Arial"/>
                <a:cs typeface="Arial"/>
              </a:rPr>
              <a:t>t</a:t>
            </a:r>
            <a:r>
              <a:rPr sz="773" spc="-12" dirty="0">
                <a:latin typeface="Arial"/>
                <a:cs typeface="Arial"/>
              </a:rPr>
              <a:t>a</a:t>
            </a:r>
            <a:r>
              <a:rPr sz="773" dirty="0">
                <a:latin typeface="Arial"/>
                <a:cs typeface="Arial"/>
              </a:rPr>
              <a:t>c</a:t>
            </a:r>
            <a:r>
              <a:rPr sz="773" spc="-4" dirty="0">
                <a:latin typeface="Arial"/>
                <a:cs typeface="Arial"/>
              </a:rPr>
              <a:t>t </a:t>
            </a:r>
            <a:r>
              <a:rPr sz="773" spc="4" dirty="0">
                <a:latin typeface="Arial"/>
                <a:cs typeface="Arial"/>
              </a:rPr>
              <a:t>m</a:t>
            </a:r>
            <a:r>
              <a:rPr sz="773" spc="-8" dirty="0">
                <a:latin typeface="Arial"/>
                <a:cs typeface="Arial"/>
              </a:rPr>
              <a:t>e</a:t>
            </a:r>
            <a:r>
              <a:rPr sz="773" spc="-4" dirty="0">
                <a:latin typeface="Arial"/>
                <a:cs typeface="Arial"/>
              </a:rPr>
              <a:t> </a:t>
            </a:r>
            <a:r>
              <a:rPr sz="773" spc="-12" dirty="0">
                <a:latin typeface="Arial"/>
                <a:cs typeface="Arial"/>
              </a:rPr>
              <a:t>a</a:t>
            </a:r>
            <a:r>
              <a:rPr sz="773" spc="-4" dirty="0">
                <a:latin typeface="Arial"/>
                <a:cs typeface="Arial"/>
              </a:rPr>
              <a:t>t </a:t>
            </a:r>
            <a:r>
              <a:rPr sz="773" dirty="0">
                <a:solidFill>
                  <a:srgbClr val="FF0000"/>
                </a:solidFill>
                <a:latin typeface="Arial"/>
                <a:cs typeface="Arial"/>
              </a:rPr>
              <a:t>xxx-</a:t>
            </a:r>
            <a:r>
              <a:rPr sz="773" spc="-12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773" dirty="0">
                <a:solidFill>
                  <a:srgbClr val="FF0000"/>
                </a:solidFill>
                <a:latin typeface="Arial"/>
                <a:cs typeface="Arial"/>
              </a:rPr>
              <a:t>xx</a:t>
            </a:r>
            <a:r>
              <a:rPr sz="773" spc="-4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773" spc="-12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773" dirty="0">
                <a:solidFill>
                  <a:srgbClr val="FF0000"/>
                </a:solidFill>
                <a:latin typeface="Arial"/>
                <a:cs typeface="Arial"/>
              </a:rPr>
              <a:t>xxx</a:t>
            </a:r>
            <a:r>
              <a:rPr sz="773" spc="-4" dirty="0">
                <a:latin typeface="Arial"/>
                <a:cs typeface="Arial"/>
              </a:rPr>
              <a:t>. </a:t>
            </a:r>
            <a:r>
              <a:rPr sz="773" spc="-8" dirty="0">
                <a:latin typeface="Arial"/>
                <a:cs typeface="Arial"/>
              </a:rPr>
              <a:t>Sin</a:t>
            </a:r>
            <a:r>
              <a:rPr sz="773" dirty="0">
                <a:latin typeface="Arial"/>
                <a:cs typeface="Arial"/>
              </a:rPr>
              <a:t>c</a:t>
            </a:r>
            <a:r>
              <a:rPr sz="773" spc="-12" dirty="0">
                <a:latin typeface="Arial"/>
                <a:cs typeface="Arial"/>
              </a:rPr>
              <a:t>e</a:t>
            </a:r>
            <a:r>
              <a:rPr sz="773" spc="4" dirty="0">
                <a:latin typeface="Arial"/>
                <a:cs typeface="Arial"/>
              </a:rPr>
              <a:t>r</a:t>
            </a:r>
            <a:r>
              <a:rPr sz="773" spc="-12" dirty="0">
                <a:latin typeface="Arial"/>
                <a:cs typeface="Arial"/>
              </a:rPr>
              <a:t>e</a:t>
            </a:r>
            <a:r>
              <a:rPr sz="773" spc="4" dirty="0">
                <a:latin typeface="Arial"/>
                <a:cs typeface="Arial"/>
              </a:rPr>
              <a:t>l</a:t>
            </a:r>
            <a:r>
              <a:rPr sz="773" spc="-19" dirty="0">
                <a:latin typeface="Arial"/>
                <a:cs typeface="Arial"/>
              </a:rPr>
              <a:t>y</a:t>
            </a:r>
            <a:r>
              <a:rPr sz="773" spc="-4" dirty="0">
                <a:latin typeface="Arial"/>
                <a:cs typeface="Arial"/>
              </a:rPr>
              <a:t>,</a:t>
            </a:r>
            <a:endParaRPr sz="773">
              <a:latin typeface="Arial"/>
              <a:cs typeface="Arial"/>
            </a:endParaRPr>
          </a:p>
          <a:p>
            <a:pPr marL="9813">
              <a:lnSpc>
                <a:spcPts val="671"/>
              </a:lnSpc>
            </a:pPr>
            <a:r>
              <a:rPr sz="773" spc="-12" dirty="0">
                <a:solidFill>
                  <a:srgbClr val="FF0000"/>
                </a:solidFill>
                <a:latin typeface="Arial"/>
                <a:cs typeface="Arial"/>
              </a:rPr>
              <a:t>Manu</a:t>
            </a:r>
            <a:r>
              <a:rPr sz="773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773" spc="-12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773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773" spc="-8" dirty="0">
                <a:solidFill>
                  <a:srgbClr val="FF0000"/>
                </a:solidFill>
                <a:latin typeface="Arial"/>
                <a:cs typeface="Arial"/>
              </a:rPr>
              <a:t>tu</a:t>
            </a:r>
            <a:r>
              <a:rPr sz="773" spc="-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773" spc="-12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773" spc="-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773" dirty="0">
                <a:solidFill>
                  <a:srgbClr val="FF0000"/>
                </a:solidFill>
                <a:latin typeface="Arial"/>
                <a:cs typeface="Arial"/>
              </a:rPr>
              <a:t> R</a:t>
            </a:r>
            <a:r>
              <a:rPr sz="773" spc="-12" dirty="0">
                <a:solidFill>
                  <a:srgbClr val="FF0000"/>
                </a:solidFill>
                <a:latin typeface="Arial"/>
                <a:cs typeface="Arial"/>
              </a:rPr>
              <a:t>ep</a:t>
            </a:r>
            <a:r>
              <a:rPr sz="773" spc="-4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773" spc="-12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773" dirty="0">
                <a:solidFill>
                  <a:srgbClr val="FF0000"/>
                </a:solidFill>
                <a:latin typeface="Arial"/>
                <a:cs typeface="Arial"/>
              </a:rPr>
              <a:t>se</a:t>
            </a:r>
            <a:r>
              <a:rPr sz="773" spc="-8" dirty="0">
                <a:solidFill>
                  <a:srgbClr val="FF0000"/>
                </a:solidFill>
                <a:latin typeface="Arial"/>
                <a:cs typeface="Arial"/>
              </a:rPr>
              <a:t>nta</a:t>
            </a:r>
            <a:r>
              <a:rPr sz="773" dirty="0">
                <a:solidFill>
                  <a:srgbClr val="FF0000"/>
                </a:solidFill>
                <a:latin typeface="Arial"/>
                <a:cs typeface="Arial"/>
              </a:rPr>
              <a:t>ti</a:t>
            </a:r>
            <a:r>
              <a:rPr sz="773" spc="-12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773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773" spc="-8" dirty="0">
                <a:solidFill>
                  <a:srgbClr val="FF0000"/>
                </a:solidFill>
                <a:latin typeface="Arial"/>
                <a:cs typeface="Arial"/>
              </a:rPr>
              <a:t>’</a:t>
            </a:r>
            <a:r>
              <a:rPr sz="773" spc="-4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77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773" spc="-8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773" spc="-12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773" spc="4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773" spc="-8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endParaRPr sz="773">
              <a:latin typeface="Arial"/>
              <a:cs typeface="Arial"/>
            </a:endParaRPr>
          </a:p>
          <a:p>
            <a:pPr marL="9813">
              <a:lnSpc>
                <a:spcPts val="908"/>
              </a:lnSpc>
            </a:pPr>
            <a:r>
              <a:rPr sz="773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773" spc="-8" dirty="0">
                <a:solidFill>
                  <a:srgbClr val="FF0000"/>
                </a:solidFill>
                <a:latin typeface="Arial"/>
                <a:cs typeface="Arial"/>
              </a:rPr>
              <a:t>itle</a:t>
            </a:r>
            <a:endParaRPr sz="773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20940" y="7169607"/>
            <a:ext cx="573607" cy="13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13"/>
            <a:r>
              <a:rPr sz="850" spc="-4" dirty="0">
                <a:latin typeface="Arial"/>
                <a:cs typeface="Arial"/>
              </a:rPr>
              <a:t>Pa</a:t>
            </a:r>
            <a:r>
              <a:rPr sz="850" spc="8" dirty="0">
                <a:latin typeface="Arial"/>
                <a:cs typeface="Arial"/>
              </a:rPr>
              <a:t>g</a:t>
            </a:r>
            <a:r>
              <a:rPr sz="850" dirty="0">
                <a:latin typeface="Arial"/>
                <a:cs typeface="Arial"/>
              </a:rPr>
              <a:t>e</a:t>
            </a:r>
            <a:r>
              <a:rPr sz="850" spc="4" dirty="0">
                <a:latin typeface="Arial"/>
                <a:cs typeface="Arial"/>
              </a:rPr>
              <a:t> </a:t>
            </a:r>
            <a:r>
              <a:rPr sz="850" b="1" dirty="0">
                <a:latin typeface="Arial"/>
                <a:cs typeface="Arial"/>
              </a:rPr>
              <a:t>1</a:t>
            </a:r>
            <a:r>
              <a:rPr sz="850" b="1" spc="-8" dirty="0">
                <a:latin typeface="Arial"/>
                <a:cs typeface="Arial"/>
              </a:rPr>
              <a:t> </a:t>
            </a:r>
            <a:r>
              <a:rPr sz="850" spc="-12" dirty="0">
                <a:latin typeface="Arial"/>
                <a:cs typeface="Arial"/>
              </a:rPr>
              <a:t>o</a:t>
            </a:r>
            <a:r>
              <a:rPr sz="850" dirty="0">
                <a:latin typeface="Arial"/>
                <a:cs typeface="Arial"/>
              </a:rPr>
              <a:t>f</a:t>
            </a:r>
            <a:r>
              <a:rPr sz="850" spc="8" dirty="0">
                <a:latin typeface="Arial"/>
                <a:cs typeface="Arial"/>
              </a:rPr>
              <a:t> </a:t>
            </a:r>
            <a:r>
              <a:rPr sz="850" b="1" dirty="0">
                <a:latin typeface="Arial"/>
                <a:cs typeface="Arial"/>
              </a:rPr>
              <a:t>2</a:t>
            </a:r>
            <a:endParaRPr sz="8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20279" y="7161954"/>
            <a:ext cx="871451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13"/>
            <a:r>
              <a:rPr sz="927" i="1" spc="-12" dirty="0">
                <a:latin typeface="Arial"/>
                <a:cs typeface="Arial"/>
              </a:rPr>
              <a:t>R</a:t>
            </a:r>
            <a:r>
              <a:rPr sz="927" i="1" dirty="0">
                <a:latin typeface="Arial"/>
                <a:cs typeface="Arial"/>
              </a:rPr>
              <a:t>ev</a:t>
            </a:r>
            <a:r>
              <a:rPr sz="927" i="1" spc="-4" dirty="0">
                <a:latin typeface="Arial"/>
                <a:cs typeface="Arial"/>
              </a:rPr>
              <a:t>i</a:t>
            </a:r>
            <a:r>
              <a:rPr sz="927" i="1" dirty="0">
                <a:latin typeface="Arial"/>
                <a:cs typeface="Arial"/>
              </a:rPr>
              <a:t>sed</a:t>
            </a:r>
            <a:r>
              <a:rPr sz="927" i="1" spc="-4" dirty="0">
                <a:latin typeface="Arial"/>
                <a:cs typeface="Arial"/>
              </a:rPr>
              <a:t> </a:t>
            </a:r>
            <a:r>
              <a:rPr sz="927" i="1" dirty="0">
                <a:latin typeface="Arial"/>
                <a:cs typeface="Arial"/>
              </a:rPr>
              <a:t>7/</a:t>
            </a:r>
            <a:r>
              <a:rPr sz="927" i="1" spc="-8" dirty="0">
                <a:latin typeface="Arial"/>
                <a:cs typeface="Arial"/>
              </a:rPr>
              <a:t>2</a:t>
            </a:r>
            <a:r>
              <a:rPr sz="927" i="1" dirty="0">
                <a:latin typeface="Arial"/>
                <a:cs typeface="Arial"/>
              </a:rPr>
              <a:t>1/15</a:t>
            </a:r>
            <a:endParaRPr sz="927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64368" y="5834082"/>
            <a:ext cx="980873" cy="0"/>
          </a:xfrm>
          <a:custGeom>
            <a:avLst/>
            <a:gdLst/>
            <a:ahLst/>
            <a:cxnLst/>
            <a:rect l="l" t="t" r="r" b="b"/>
            <a:pathLst>
              <a:path w="1269364">
                <a:moveTo>
                  <a:pt x="0" y="0"/>
                </a:moveTo>
                <a:lnTo>
                  <a:pt x="1269144" y="0"/>
                </a:lnTo>
              </a:path>
            </a:pathLst>
          </a:custGeom>
          <a:ln w="79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10"/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411192"/>
              </p:ext>
            </p:extLst>
          </p:nvPr>
        </p:nvGraphicFramePr>
        <p:xfrm>
          <a:off x="1326503" y="3062262"/>
          <a:ext cx="7665096" cy="42709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55664"/>
                <a:gridCol w="729375"/>
                <a:gridCol w="1687522"/>
                <a:gridCol w="1415644"/>
                <a:gridCol w="1276891"/>
              </a:tblGrid>
              <a:tr h="268059">
                <a:tc>
                  <a:txBody>
                    <a:bodyPr/>
                    <a:lstStyle/>
                    <a:p>
                      <a:pPr marL="205104">
                        <a:lnSpc>
                          <a:spcPct val="100000"/>
                        </a:lnSpc>
                      </a:pPr>
                      <a:r>
                        <a:rPr sz="800" u="sng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00" u="sng" spc="-5" dirty="0">
                          <a:latin typeface="Arial"/>
                          <a:cs typeface="Arial"/>
                        </a:rPr>
                        <a:t>uel </a:t>
                      </a:r>
                      <a:r>
                        <a:rPr sz="800" u="sng" spc="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u="sng" spc="-5" dirty="0">
                          <a:latin typeface="Arial"/>
                          <a:cs typeface="Arial"/>
                        </a:rPr>
                        <a:t>ank</a:t>
                      </a:r>
                      <a:r>
                        <a:rPr sz="800" u="sng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u="sng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u="sng" spc="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800" u="sng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u="sng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00" u="sng" spc="-5" dirty="0">
                          <a:latin typeface="Arial"/>
                          <a:cs typeface="Arial"/>
                        </a:rPr>
                        <a:t>ut</a:t>
                      </a:r>
                      <a:r>
                        <a:rPr sz="800" u="sng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00" u="sng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800" u="sng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u="sng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u="sng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00" u="sng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u="sng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800" u="sng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u="sng" spc="1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800" u="sng" spc="5" dirty="0">
                          <a:latin typeface="Arial"/>
                          <a:cs typeface="Arial"/>
                        </a:rPr>
                        <a:t>s)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69545">
                        <a:lnSpc>
                          <a:spcPts val="1165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ue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l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Li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ut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22606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97815" marR="162560" indent="-134620">
                        <a:lnSpc>
                          <a:spcPts val="1150"/>
                        </a:lnSpc>
                      </a:pPr>
                      <a:r>
                        <a:rPr sz="8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bo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te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Ven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em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(D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iu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)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800" spc="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22606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68059">
                <a:tc rowSpan="2">
                  <a:txBody>
                    <a:bodyPr/>
                    <a:lstStyle/>
                    <a:p>
                      <a:pPr marL="369570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Li</a:t>
                      </a:r>
                      <a:r>
                        <a:rPr sz="800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RB</a:t>
                      </a:r>
                      <a:r>
                        <a:rPr sz="800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O </a:t>
                      </a:r>
                      <a:r>
                        <a:rPr sz="800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800" spc="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8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r(</a:t>
                      </a:r>
                      <a:r>
                        <a:rPr sz="800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</a:pPr>
                      <a:r>
                        <a:rPr sz="8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Li</a:t>
                      </a:r>
                      <a:r>
                        <a:rPr sz="800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RB</a:t>
                      </a:r>
                      <a:r>
                        <a:rPr sz="800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O </a:t>
                      </a:r>
                      <a:r>
                        <a:rPr sz="800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800" spc="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8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r(</a:t>
                      </a:r>
                      <a:r>
                        <a:rPr sz="800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2260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0" marR="210185" indent="-66040">
                        <a:lnSpc>
                          <a:spcPts val="1150"/>
                        </a:lnSpc>
                      </a:pPr>
                      <a:r>
                        <a:rPr sz="8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Li</a:t>
                      </a:r>
                      <a:r>
                        <a:rPr sz="800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RB</a:t>
                      </a:r>
                      <a:r>
                        <a:rPr sz="800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EO nu</a:t>
                      </a:r>
                      <a:r>
                        <a:rPr sz="800" spc="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8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r(</a:t>
                      </a:r>
                      <a:r>
                        <a:rPr sz="800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2260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6390" marR="111760" indent="-212090">
                        <a:lnSpc>
                          <a:spcPts val="1150"/>
                        </a:lnSpc>
                      </a:pPr>
                      <a:r>
                        <a:rPr sz="8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Li</a:t>
                      </a:r>
                      <a:r>
                        <a:rPr sz="800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8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800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ank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an</a:t>
                      </a:r>
                      <a:r>
                        <a:rPr sz="800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4750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78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78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2260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0" marR="210185" indent="-66040">
                        <a:lnSpc>
                          <a:spcPts val="1140"/>
                        </a:lnSpc>
                      </a:pPr>
                      <a:r>
                        <a:rPr sz="8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Li</a:t>
                      </a:r>
                      <a:r>
                        <a:rPr sz="800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RB</a:t>
                      </a:r>
                      <a:r>
                        <a:rPr sz="800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EO nu</a:t>
                      </a:r>
                      <a:r>
                        <a:rPr sz="800" spc="2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8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be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r(</a:t>
                      </a:r>
                      <a:r>
                        <a:rPr sz="800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6390" marR="111760" indent="-212090">
                        <a:lnSpc>
                          <a:spcPts val="1140"/>
                        </a:lnSpc>
                      </a:pPr>
                      <a:r>
                        <a:rPr sz="8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Li</a:t>
                      </a:r>
                      <a:r>
                        <a:rPr sz="800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8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800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800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ank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an</a:t>
                      </a:r>
                      <a:r>
                        <a:rPr sz="800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3366">
                <a:tc gridSpan="2">
                  <a:txBody>
                    <a:bodyPr/>
                    <a:lstStyle/>
                    <a:p>
                      <a:pPr marL="64769" marR="1369060">
                        <a:lnSpc>
                          <a:spcPts val="115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Manu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tu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 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t C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onta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:</a:t>
                      </a:r>
                    </a:p>
                    <a:p>
                      <a:pPr marL="64769" marR="2012314">
                        <a:lnSpc>
                          <a:spcPts val="1150"/>
                        </a:lnSpc>
                      </a:pPr>
                      <a:r>
                        <a:rPr sz="800" spc="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itle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: C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pa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: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Add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ss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:</a:t>
                      </a:r>
                    </a:p>
                    <a:p>
                      <a:pPr marL="64769" marR="1228725" indent="528320">
                        <a:lnSpc>
                          <a:spcPts val="114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00" spc="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Sta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p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Ph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o.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:</a:t>
                      </a:r>
                    </a:p>
                    <a:p>
                      <a:pPr marL="64769" marR="2111375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x N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o.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: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ail: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62865" marR="1562735">
                        <a:lnSpc>
                          <a:spcPts val="1150"/>
                        </a:lnSpc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odu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io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P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Lo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ti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onta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t C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onta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:</a:t>
                      </a:r>
                    </a:p>
                    <a:p>
                      <a:pPr marL="62865" marR="2903855">
                        <a:lnSpc>
                          <a:spcPts val="1150"/>
                        </a:lnSpc>
                      </a:pPr>
                      <a:r>
                        <a:rPr sz="800" spc="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itle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: C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pa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: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Add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ss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:</a:t>
                      </a:r>
                    </a:p>
                    <a:p>
                      <a:pPr marL="62865" marR="2120265" indent="528320">
                        <a:lnSpc>
                          <a:spcPts val="1140"/>
                        </a:lnSpc>
                        <a:spcBef>
                          <a:spcPts val="10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00" spc="2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Sta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p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Ph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o.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:</a:t>
                      </a:r>
                    </a:p>
                    <a:p>
                      <a:pPr marL="62865" marR="3002915">
                        <a:lnSpc>
                          <a:spcPts val="1150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x N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o.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: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ail: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9019">
                <a:tc rowSpan="2" gridSpan="2">
                  <a:txBody>
                    <a:bodyPr/>
                    <a:lstStyle/>
                    <a:p>
                      <a:pPr marL="64769">
                        <a:lnSpc>
                          <a:spcPts val="1175"/>
                        </a:lnSpc>
                      </a:pPr>
                      <a:r>
                        <a:rPr sz="800" spc="3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8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te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2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3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e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64769">
                        <a:lnSpc>
                          <a:spcPts val="1150"/>
                        </a:lnSpc>
                        <a:tabLst>
                          <a:tab pos="274955" algn="l"/>
                        </a:tabLst>
                      </a:pPr>
                      <a:r>
                        <a:rPr sz="800" u="sng" dirty="0">
                          <a:latin typeface="Arial"/>
                          <a:cs typeface="Arial"/>
                        </a:rPr>
                        <a:t> 	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Pe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4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ate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t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64769">
                        <a:lnSpc>
                          <a:spcPts val="1145"/>
                        </a:lnSpc>
                        <a:tabLst>
                          <a:tab pos="274955" algn="l"/>
                        </a:tabLst>
                      </a:pPr>
                      <a:r>
                        <a:rPr sz="800" u="sng" dirty="0">
                          <a:latin typeface="Arial"/>
                          <a:cs typeface="Arial"/>
                        </a:rPr>
                        <a:t> 	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tb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rd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64769">
                        <a:lnSpc>
                          <a:spcPts val="1145"/>
                        </a:lnSpc>
                        <a:tabLst>
                          <a:tab pos="274955" algn="l"/>
                        </a:tabLst>
                      </a:pPr>
                      <a:r>
                        <a:rPr sz="800" u="sng" dirty="0">
                          <a:latin typeface="Arial"/>
                          <a:cs typeface="Arial"/>
                        </a:rPr>
                        <a:t> 	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nb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rd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64769">
                        <a:lnSpc>
                          <a:spcPts val="1150"/>
                        </a:lnSpc>
                        <a:tabLst>
                          <a:tab pos="274955" algn="l"/>
                        </a:tabLst>
                      </a:pPr>
                      <a:r>
                        <a:rPr sz="800" u="sng" dirty="0">
                          <a:latin typeface="Arial"/>
                          <a:cs typeface="Arial"/>
                        </a:rPr>
                        <a:t> 	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Ste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e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64769">
                        <a:lnSpc>
                          <a:spcPts val="1150"/>
                        </a:lnSpc>
                        <a:tabLst>
                          <a:tab pos="274955" algn="l"/>
                        </a:tabLst>
                      </a:pPr>
                      <a:r>
                        <a:rPr sz="800" u="sng" dirty="0">
                          <a:latin typeface="Arial"/>
                          <a:cs typeface="Arial"/>
                        </a:rPr>
                        <a:t> 	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bo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t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64769">
                        <a:lnSpc>
                          <a:spcPts val="1175"/>
                        </a:lnSpc>
                        <a:tabLst>
                          <a:tab pos="274955" algn="l"/>
                        </a:tabLst>
                      </a:pPr>
                      <a:r>
                        <a:rPr sz="800" u="sng" dirty="0">
                          <a:latin typeface="Arial"/>
                          <a:cs typeface="Arial"/>
                        </a:rPr>
                        <a:t> 	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he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r: 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_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62865">
                        <a:lnSpc>
                          <a:spcPts val="1175"/>
                        </a:lnSpc>
                      </a:pPr>
                      <a:r>
                        <a:rPr sz="800" spc="3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8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te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Spe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ons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62865">
                        <a:lnSpc>
                          <a:spcPts val="1150"/>
                        </a:lnSpc>
                        <a:tabLst>
                          <a:tab pos="273050" algn="l"/>
                        </a:tabLst>
                      </a:pPr>
                      <a:r>
                        <a:rPr sz="800" u="sng" dirty="0">
                          <a:latin typeface="Arial"/>
                          <a:cs typeface="Arial"/>
                        </a:rPr>
                        <a:t> 	</a:t>
                      </a:r>
                      <a:r>
                        <a:rPr sz="800" spc="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ai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(≤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26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)  </a:t>
                      </a:r>
                      <a:r>
                        <a:rPr sz="800" u="sng" dirty="0">
                          <a:latin typeface="Arial"/>
                          <a:cs typeface="Arial"/>
                        </a:rPr>
                        <a:t>   </a:t>
                      </a:r>
                      <a:r>
                        <a:rPr sz="800" u="sng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_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ont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5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&gt;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26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)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62865">
                        <a:lnSpc>
                          <a:spcPts val="1175"/>
                        </a:lnSpc>
                        <a:tabLst>
                          <a:tab pos="273050" algn="l"/>
                          <a:tab pos="1397635" algn="l"/>
                          <a:tab pos="1607820" algn="l"/>
                        </a:tabLst>
                      </a:pPr>
                      <a:r>
                        <a:rPr sz="800" u="sng" dirty="0">
                          <a:latin typeface="Arial"/>
                          <a:cs typeface="Arial"/>
                        </a:rPr>
                        <a:t> 	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Le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th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30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W	</a:t>
                      </a:r>
                      <a:r>
                        <a:rPr sz="800" u="sng" dirty="0">
                          <a:latin typeface="Arial"/>
                          <a:cs typeface="Arial"/>
                        </a:rPr>
                        <a:t> 	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eate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W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78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40346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62865" marR="1257935">
                        <a:lnSpc>
                          <a:spcPts val="1150"/>
                        </a:lnSpc>
                      </a:pPr>
                      <a:r>
                        <a:rPr sz="800" u="sng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u="sng" spc="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800" u="sng" spc="-5" dirty="0">
                          <a:latin typeface="Arial"/>
                          <a:cs typeface="Arial"/>
                        </a:rPr>
                        <a:t>apo</a:t>
                      </a:r>
                      <a:r>
                        <a:rPr sz="800" u="sng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u="sng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u="sng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u="sng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00" u="sng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800" u="sng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u="sng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u="sng" spc="4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800" u="sng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u="sng" dirty="0">
                          <a:latin typeface="Arial"/>
                          <a:cs typeface="Arial"/>
                        </a:rPr>
                        <a:t>rr</a:t>
                      </a:r>
                      <a:r>
                        <a:rPr sz="800" u="sng" spc="-5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800" u="sng" spc="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u="sng" spc="-3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800" u="sng" spc="1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800" u="sng" spc="-5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800" u="sng" spc="10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800" u="sng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00" u="sng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u="sng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u="sng" spc="-5" dirty="0">
                          <a:latin typeface="Arial"/>
                          <a:cs typeface="Arial"/>
                        </a:rPr>
                        <a:t>pp</a:t>
                      </a:r>
                      <a:r>
                        <a:rPr sz="800" u="sng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u="sng" spc="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00" u="sng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800" u="sng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u="sng" spc="-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00" u="sng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Lab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l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App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#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800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800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8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18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XXXX </a:t>
                      </a:r>
                      <a:r>
                        <a:rPr sz="800" spc="3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8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rr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8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App</a:t>
                      </a:r>
                      <a:r>
                        <a:rPr sz="800" spc="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l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#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8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C-</a:t>
                      </a:r>
                      <a:r>
                        <a:rPr sz="800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2018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800" spc="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XXXX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78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9019">
                <a:tc gridSpan="5">
                  <a:txBody>
                    <a:bodyPr/>
                    <a:lstStyle/>
                    <a:p>
                      <a:pPr marL="64769">
                        <a:lnSpc>
                          <a:spcPts val="1175"/>
                        </a:lnSpc>
                      </a:pPr>
                      <a:r>
                        <a:rPr sz="800" u="sng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00" u="sng" spc="-5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800" u="sng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00" u="sng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00" u="sng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00" u="sng" spc="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u="sng" spc="-5" dirty="0">
                          <a:latin typeface="Arial"/>
                          <a:cs typeface="Arial"/>
                        </a:rPr>
                        <a:t>nt</a:t>
                      </a:r>
                      <a:r>
                        <a:rPr sz="800" u="sng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00" u="sng" spc="-5" dirty="0">
                          <a:latin typeface="Arial"/>
                          <a:cs typeface="Arial"/>
                        </a:rPr>
                        <a:t>al </a:t>
                      </a:r>
                      <a:r>
                        <a:rPr sz="800" u="sng" spc="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00" u="sng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00" u="sng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00" u="sng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00" u="sng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u="sng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00" u="sng" spc="-5" dirty="0">
                          <a:latin typeface="Arial"/>
                          <a:cs typeface="Arial"/>
                        </a:rPr>
                        <a:t>ation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64769">
                        <a:lnSpc>
                          <a:spcPts val="1150"/>
                        </a:lnSpc>
                        <a:tabLst>
                          <a:tab pos="2427605" algn="l"/>
                          <a:tab pos="3265170" algn="l"/>
                          <a:tab pos="5698490" algn="l"/>
                        </a:tabLst>
                      </a:pPr>
                      <a:r>
                        <a:rPr sz="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)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te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unit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):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u="sng" dirty="0">
                          <a:latin typeface="Arial"/>
                          <a:cs typeface="Arial"/>
                        </a:rPr>
                        <a:t> 	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)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te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800" spc="1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Sta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(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unit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):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_</a:t>
                      </a:r>
                      <a:r>
                        <a:rPr sz="800" u="sng" dirty="0">
                          <a:latin typeface="Arial"/>
                          <a:cs typeface="Arial"/>
                        </a:rPr>
                        <a:t> 	</a:t>
                      </a:r>
                      <a:endParaRPr sz="800" dirty="0">
                        <a:latin typeface="Arial"/>
                        <a:cs typeface="Arial"/>
                      </a:endParaRPr>
                    </a:p>
                    <a:p>
                      <a:pPr marL="64769">
                        <a:lnSpc>
                          <a:spcPts val="1175"/>
                        </a:lnSpc>
                        <a:tabLst>
                          <a:tab pos="2441575" algn="l"/>
                        </a:tabLst>
                      </a:pPr>
                      <a:r>
                        <a:rPr sz="8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)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Int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odu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00" spc="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1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8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dat</a:t>
                      </a:r>
                      <a:r>
                        <a:rPr sz="800" spc="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800" dirty="0">
                          <a:latin typeface="Arial"/>
                          <a:cs typeface="Arial"/>
                        </a:rPr>
                        <a:t>:</a:t>
                      </a:r>
                      <a:r>
                        <a:rPr sz="8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u="sng" dirty="0">
                          <a:latin typeface="Arial"/>
                          <a:cs typeface="Arial"/>
                        </a:rPr>
                        <a:t> 	</a:t>
                      </a:r>
                      <a:endParaRPr sz="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2083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4482" cy="767250"/>
          </a:xfrm>
        </p:spPr>
        <p:txBody>
          <a:bodyPr>
            <a:normAutofit/>
          </a:bodyPr>
          <a:lstStyle/>
          <a:p>
            <a:r>
              <a:rPr lang="en-US" dirty="0" smtClean="0"/>
              <a:t>Who does this Regulation apply to?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9753600" cy="5943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1905000"/>
            <a:ext cx="9144000" cy="4198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7688" indent="-317688">
              <a:buFont typeface="Arial" panose="020B0604020202020204" pitchFamily="34" charset="0"/>
              <a:buChar char="•"/>
            </a:pPr>
            <a:r>
              <a:rPr lang="en-US" sz="2965" dirty="0"/>
              <a:t>CARB’s new evaporative emissions regulation applies to all </a:t>
            </a:r>
            <a:r>
              <a:rPr lang="en-US" sz="2965" u="sng" dirty="0"/>
              <a:t>MY</a:t>
            </a:r>
            <a:r>
              <a:rPr lang="en-US" sz="2965" dirty="0"/>
              <a:t> 2018 spark-ignition marine watercraft </a:t>
            </a:r>
            <a:r>
              <a:rPr lang="en-US" sz="2965" u="sng" dirty="0"/>
              <a:t>with permanently installed fuel tanks </a:t>
            </a:r>
            <a:r>
              <a:rPr lang="en-US" sz="2965" dirty="0"/>
              <a:t>sold in California</a:t>
            </a:r>
          </a:p>
          <a:p>
            <a:pPr algn="ctr"/>
            <a:endParaRPr lang="en-US" sz="2965" dirty="0"/>
          </a:p>
          <a:p>
            <a:pPr marL="741273" lvl="1" indent="-317688">
              <a:buFont typeface="Arial" panose="020B0604020202020204" pitchFamily="34" charset="0"/>
              <a:buChar char="•"/>
            </a:pPr>
            <a:r>
              <a:rPr lang="en-US" sz="2965" dirty="0"/>
              <a:t>Marine watercraft that use engines &gt; 40HP must meet the more stringent CA standards</a:t>
            </a:r>
          </a:p>
          <a:p>
            <a:pPr marL="741273" lvl="1" indent="-317688">
              <a:buFont typeface="Arial" panose="020B0604020202020204" pitchFamily="34" charset="0"/>
              <a:buChar char="•"/>
            </a:pPr>
            <a:endParaRPr lang="en-US" sz="2965" dirty="0"/>
          </a:p>
          <a:p>
            <a:pPr marL="741273" lvl="1" indent="-317688">
              <a:buFont typeface="Arial" panose="020B0604020202020204" pitchFamily="34" charset="0"/>
              <a:buChar char="•"/>
            </a:pPr>
            <a:r>
              <a:rPr lang="en-US" sz="2965" dirty="0"/>
              <a:t>Marine watercraft that use engines ≤ 40HP must  meet harmonized existing U.S. EPA standards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4513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29094" y="356394"/>
            <a:ext cx="635433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13"/>
            <a:r>
              <a:rPr sz="927" spc="-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927" dirty="0">
                <a:solidFill>
                  <a:srgbClr val="FF0000"/>
                </a:solidFill>
                <a:latin typeface="Arial"/>
                <a:cs typeface="Arial"/>
              </a:rPr>
              <a:t>OT</a:t>
            </a:r>
            <a:r>
              <a:rPr sz="927" spc="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927" spc="-4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927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927" spc="-4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927" spc="-8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927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endParaRPr sz="927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5600" y="1025540"/>
            <a:ext cx="4876799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212" marR="3925" indent="-294399">
              <a:lnSpc>
                <a:spcPts val="1066"/>
              </a:lnSpc>
            </a:pPr>
            <a:r>
              <a:rPr sz="1400" b="1" spc="12" dirty="0">
                <a:latin typeface="Arial"/>
                <a:cs typeface="Arial"/>
              </a:rPr>
              <a:t>S</a:t>
            </a:r>
            <a:r>
              <a:rPr sz="1400" b="1" spc="-23" dirty="0">
                <a:latin typeface="Arial"/>
                <a:cs typeface="Arial"/>
              </a:rPr>
              <a:t>A</a:t>
            </a:r>
            <a:r>
              <a:rPr sz="1400" b="1" spc="-4" dirty="0">
                <a:latin typeface="Arial"/>
                <a:cs typeface="Arial"/>
              </a:rPr>
              <a:t>M</a:t>
            </a:r>
            <a:r>
              <a:rPr sz="1400" b="1" dirty="0">
                <a:latin typeface="Arial"/>
                <a:cs typeface="Arial"/>
              </a:rPr>
              <a:t>P</a:t>
            </a:r>
            <a:r>
              <a:rPr sz="1400" b="1" spc="-4" dirty="0">
                <a:latin typeface="Arial"/>
                <a:cs typeface="Arial"/>
              </a:rPr>
              <a:t>L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4" dirty="0">
                <a:latin typeface="Arial"/>
                <a:cs typeface="Arial"/>
              </a:rPr>
              <a:t> </a:t>
            </a:r>
            <a:r>
              <a:rPr sz="1400" b="1" spc="15" dirty="0">
                <a:latin typeface="Arial"/>
                <a:cs typeface="Arial"/>
              </a:rPr>
              <a:t>C</a:t>
            </a:r>
            <a:r>
              <a:rPr sz="1400" b="1" spc="-23" dirty="0">
                <a:latin typeface="Arial"/>
                <a:cs typeface="Arial"/>
              </a:rPr>
              <a:t>A</a:t>
            </a:r>
            <a:r>
              <a:rPr sz="1400" b="1" spc="-4" dirty="0">
                <a:latin typeface="Arial"/>
                <a:cs typeface="Arial"/>
              </a:rPr>
              <a:t>L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4" dirty="0">
                <a:latin typeface="Arial"/>
                <a:cs typeface="Arial"/>
              </a:rPr>
              <a:t>F</a:t>
            </a:r>
            <a:r>
              <a:rPr sz="1400" b="1" dirty="0">
                <a:latin typeface="Arial"/>
                <a:cs typeface="Arial"/>
              </a:rPr>
              <a:t>O</a:t>
            </a:r>
            <a:r>
              <a:rPr sz="1400" b="1" spc="-4" dirty="0">
                <a:latin typeface="Arial"/>
                <a:cs typeface="Arial"/>
              </a:rPr>
              <a:t>RN</a:t>
            </a:r>
            <a:r>
              <a:rPr sz="1400" b="1" spc="8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12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19" dirty="0">
                <a:latin typeface="Arial"/>
                <a:cs typeface="Arial"/>
              </a:rPr>
              <a:t>V</a:t>
            </a:r>
            <a:r>
              <a:rPr sz="1400" b="1" spc="-31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PO</a:t>
            </a:r>
            <a:r>
              <a:rPr sz="1400" b="1" spc="15" dirty="0">
                <a:latin typeface="Arial"/>
                <a:cs typeface="Arial"/>
              </a:rPr>
              <a:t>R</a:t>
            </a:r>
            <a:r>
              <a:rPr sz="1400" b="1" spc="-23" dirty="0">
                <a:latin typeface="Arial"/>
                <a:cs typeface="Arial"/>
              </a:rPr>
              <a:t>A</a:t>
            </a:r>
            <a:r>
              <a:rPr sz="1400" b="1" spc="-4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IVE</a:t>
            </a:r>
            <a:r>
              <a:rPr sz="1400" b="1" spc="4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4" dirty="0">
                <a:latin typeface="Arial"/>
                <a:cs typeface="Arial"/>
              </a:rPr>
              <a:t>M</a:t>
            </a:r>
            <a:r>
              <a:rPr sz="1400" b="1" dirty="0">
                <a:latin typeface="Arial"/>
                <a:cs typeface="Arial"/>
              </a:rPr>
              <a:t>ISSIO</a:t>
            </a:r>
            <a:r>
              <a:rPr sz="1400" b="1" spc="-4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4" dirty="0">
                <a:latin typeface="Arial"/>
                <a:cs typeface="Arial"/>
              </a:rPr>
              <a:t> </a:t>
            </a:r>
            <a:r>
              <a:rPr sz="1400" b="1" spc="8" dirty="0">
                <a:latin typeface="Arial"/>
                <a:cs typeface="Arial"/>
              </a:rPr>
              <a:t>L</a:t>
            </a:r>
            <a:r>
              <a:rPr sz="1400" b="1" spc="-31" dirty="0">
                <a:latin typeface="Arial"/>
                <a:cs typeface="Arial"/>
              </a:rPr>
              <a:t>A</a:t>
            </a:r>
            <a:r>
              <a:rPr sz="1400" b="1" spc="-4" dirty="0">
                <a:latin typeface="Arial"/>
                <a:cs typeface="Arial"/>
              </a:rPr>
              <a:t>B</a:t>
            </a:r>
            <a:r>
              <a:rPr sz="1400" b="1" dirty="0">
                <a:latin typeface="Arial"/>
                <a:cs typeface="Arial"/>
              </a:rPr>
              <a:t>EL </a:t>
            </a:r>
            <a:r>
              <a:rPr sz="1400" b="1" spc="-4" dirty="0">
                <a:latin typeface="Arial"/>
                <a:cs typeface="Arial"/>
              </a:rPr>
              <a:t>(C</a:t>
            </a:r>
            <a:r>
              <a:rPr sz="1400" b="1" dirty="0">
                <a:latin typeface="Arial"/>
                <a:cs typeface="Arial"/>
              </a:rPr>
              <a:t>O</a:t>
            </a:r>
            <a:r>
              <a:rPr sz="1400" b="1" spc="-4" dirty="0">
                <a:latin typeface="Arial"/>
                <a:cs typeface="Arial"/>
              </a:rPr>
              <a:t>MB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4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ED </a:t>
            </a:r>
            <a:r>
              <a:rPr sz="1400" b="1" spc="4" dirty="0">
                <a:latin typeface="Arial"/>
                <a:cs typeface="Arial"/>
              </a:rPr>
              <a:t>W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4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H </a:t>
            </a:r>
            <a:r>
              <a:rPr sz="1400" b="1" spc="-4" dirty="0">
                <a:latin typeface="Arial"/>
                <a:cs typeface="Arial"/>
              </a:rPr>
              <a:t>U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4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12" dirty="0">
                <a:latin typeface="Arial"/>
                <a:cs typeface="Arial"/>
              </a:rPr>
              <a:t>P</a:t>
            </a:r>
            <a:r>
              <a:rPr sz="1400" b="1" spc="-31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, </a:t>
            </a:r>
            <a:r>
              <a:rPr sz="1400" b="1" spc="-4" dirty="0">
                <a:latin typeface="Arial"/>
                <a:cs typeface="Arial"/>
              </a:rPr>
              <a:t>N</a:t>
            </a:r>
            <a:r>
              <a:rPr sz="1400" b="1" spc="4" dirty="0">
                <a:latin typeface="Arial"/>
                <a:cs typeface="Arial"/>
              </a:rPr>
              <a:t>M</a:t>
            </a:r>
            <a:r>
              <a:rPr sz="1400" b="1" spc="15" dirty="0">
                <a:latin typeface="Arial"/>
                <a:cs typeface="Arial"/>
              </a:rPr>
              <a:t>M</a:t>
            </a:r>
            <a:r>
              <a:rPr sz="1400" b="1" spc="-23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,</a:t>
            </a:r>
            <a:r>
              <a:rPr sz="1400" b="1" spc="19" dirty="0">
                <a:latin typeface="Arial"/>
                <a:cs typeface="Arial"/>
              </a:rPr>
              <a:t> </a:t>
            </a:r>
            <a:r>
              <a:rPr sz="1400" b="1" spc="-23" dirty="0">
                <a:latin typeface="Arial"/>
                <a:cs typeface="Arial"/>
              </a:rPr>
              <a:t>A</a:t>
            </a:r>
            <a:r>
              <a:rPr sz="1400" b="1" spc="-4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D</a:t>
            </a:r>
            <a:r>
              <a:rPr sz="1400" b="1" spc="8" dirty="0">
                <a:latin typeface="Arial"/>
                <a:cs typeface="Arial"/>
              </a:rPr>
              <a:t> </a:t>
            </a:r>
            <a:r>
              <a:rPr sz="1400" b="1" spc="-4" dirty="0">
                <a:latin typeface="Arial"/>
                <a:cs typeface="Arial"/>
              </a:rPr>
              <a:t>U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4" dirty="0">
                <a:latin typeface="Arial"/>
                <a:cs typeface="Arial"/>
              </a:rPr>
              <a:t>C</a:t>
            </a:r>
            <a:r>
              <a:rPr sz="1400" b="1" dirty="0">
                <a:latin typeface="Arial"/>
                <a:cs typeface="Arial"/>
              </a:rPr>
              <a:t>G)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95231" y="1697670"/>
            <a:ext cx="3101588" cy="45855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10"/>
          </a:p>
        </p:txBody>
      </p:sp>
      <p:sp>
        <p:nvSpPr>
          <p:cNvPr id="5" name="object 5"/>
          <p:cNvSpPr/>
          <p:nvPr/>
        </p:nvSpPr>
        <p:spPr>
          <a:xfrm>
            <a:off x="3517208" y="1503871"/>
            <a:ext cx="3257636" cy="4973129"/>
          </a:xfrm>
          <a:custGeom>
            <a:avLst/>
            <a:gdLst/>
            <a:ahLst/>
            <a:cxnLst/>
            <a:rect l="l" t="t" r="r" b="b"/>
            <a:pathLst>
              <a:path w="4021454" h="5161915">
                <a:moveTo>
                  <a:pt x="0" y="5161292"/>
                </a:moveTo>
                <a:lnTo>
                  <a:pt x="4021454" y="5161292"/>
                </a:lnTo>
                <a:lnTo>
                  <a:pt x="4021454" y="0"/>
                </a:lnTo>
                <a:lnTo>
                  <a:pt x="0" y="0"/>
                </a:lnTo>
                <a:lnTo>
                  <a:pt x="0" y="5161292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510"/>
          </a:p>
        </p:txBody>
      </p:sp>
      <p:sp>
        <p:nvSpPr>
          <p:cNvPr id="6" name="object 6"/>
          <p:cNvSpPr txBox="1"/>
          <p:nvPr/>
        </p:nvSpPr>
        <p:spPr>
          <a:xfrm>
            <a:off x="4710152" y="7285607"/>
            <a:ext cx="872432" cy="1426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13"/>
            <a:r>
              <a:rPr sz="927" i="1" spc="-4" dirty="0">
                <a:latin typeface="Arial"/>
                <a:cs typeface="Arial"/>
              </a:rPr>
              <a:t>R</a:t>
            </a:r>
            <a:r>
              <a:rPr sz="927" i="1" dirty="0">
                <a:latin typeface="Arial"/>
                <a:cs typeface="Arial"/>
              </a:rPr>
              <a:t>ev</a:t>
            </a:r>
            <a:r>
              <a:rPr sz="927" i="1" spc="-4" dirty="0">
                <a:latin typeface="Arial"/>
                <a:cs typeface="Arial"/>
              </a:rPr>
              <a:t>i</a:t>
            </a:r>
            <a:r>
              <a:rPr sz="927" i="1" dirty="0">
                <a:latin typeface="Arial"/>
                <a:cs typeface="Arial"/>
              </a:rPr>
              <a:t>sed</a:t>
            </a:r>
            <a:r>
              <a:rPr sz="927" i="1" spc="4" dirty="0">
                <a:latin typeface="Arial"/>
                <a:cs typeface="Arial"/>
              </a:rPr>
              <a:t> </a:t>
            </a:r>
            <a:r>
              <a:rPr sz="927" i="1" spc="-8" dirty="0">
                <a:latin typeface="Arial"/>
                <a:cs typeface="Arial"/>
              </a:rPr>
              <a:t>2</a:t>
            </a:r>
            <a:r>
              <a:rPr sz="927" i="1" dirty="0">
                <a:latin typeface="Arial"/>
                <a:cs typeface="Arial"/>
              </a:rPr>
              <a:t>/25</a:t>
            </a:r>
            <a:r>
              <a:rPr sz="927" i="1" spc="-8" dirty="0">
                <a:latin typeface="Arial"/>
                <a:cs typeface="Arial"/>
              </a:rPr>
              <a:t>/</a:t>
            </a:r>
            <a:r>
              <a:rPr sz="927" i="1" dirty="0">
                <a:latin typeface="Arial"/>
                <a:cs typeface="Arial"/>
              </a:rPr>
              <a:t>15</a:t>
            </a:r>
            <a:endParaRPr sz="927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3087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972" y="256781"/>
            <a:ext cx="7624482" cy="421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it will work!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13" y="1066800"/>
            <a:ext cx="8991599" cy="6019800"/>
          </a:xfrm>
        </p:spPr>
      </p:pic>
      <p:sp>
        <p:nvSpPr>
          <p:cNvPr id="8" name="TextBox 7"/>
          <p:cNvSpPr txBox="1"/>
          <p:nvPr/>
        </p:nvSpPr>
        <p:spPr>
          <a:xfrm>
            <a:off x="1474343" y="1483062"/>
            <a:ext cx="1718547" cy="54848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82" dirty="0"/>
              <a:t>Fuel Hose  Certified</a:t>
            </a:r>
          </a:p>
          <a:p>
            <a:r>
              <a:rPr lang="en-US" sz="1482" dirty="0"/>
              <a:t>by Component Mfg.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0159" y="1443737"/>
            <a:ext cx="1687360" cy="7765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82" dirty="0"/>
              <a:t>Tank  Certified </a:t>
            </a:r>
          </a:p>
          <a:p>
            <a:r>
              <a:rPr lang="en-US" sz="1482" dirty="0"/>
              <a:t>by Component Mfg.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76205" y="1415245"/>
            <a:ext cx="1700839" cy="7765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82" dirty="0"/>
              <a:t>Canister  Certified </a:t>
            </a:r>
          </a:p>
          <a:p>
            <a:r>
              <a:rPr lang="en-US" sz="1482" dirty="0"/>
              <a:t>by Component Mfg.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98930" y="1435954"/>
            <a:ext cx="1835524" cy="54848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82" dirty="0"/>
              <a:t>P.R.V. Certified </a:t>
            </a:r>
          </a:p>
          <a:p>
            <a:r>
              <a:rPr lang="en-US" sz="1482" dirty="0"/>
              <a:t>by Component Mfg.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11308" y="3058946"/>
            <a:ext cx="2656496" cy="54848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82" dirty="0"/>
              <a:t>Certified Components listed</a:t>
            </a:r>
          </a:p>
          <a:p>
            <a:r>
              <a:rPr lang="en-US" sz="1482" dirty="0"/>
              <a:t>on SIMW Component Web Page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53567" y="4252737"/>
            <a:ext cx="2522935" cy="54848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82" dirty="0"/>
              <a:t>Builder references Certified</a:t>
            </a:r>
          </a:p>
          <a:p>
            <a:r>
              <a:rPr lang="en-US" sz="1482" dirty="0"/>
              <a:t> Components from ARB Listing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97737" y="5231701"/>
            <a:ext cx="2283638" cy="77655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82" dirty="0"/>
              <a:t>ARB Certifies Watercraft</a:t>
            </a:r>
          </a:p>
          <a:p>
            <a:r>
              <a:rPr lang="en-US" sz="1482" dirty="0"/>
              <a:t>Using Components EO’s</a:t>
            </a:r>
          </a:p>
          <a:p>
            <a:r>
              <a:rPr lang="en-US" sz="1482" dirty="0"/>
              <a:t>in lieu of Components Data</a:t>
            </a:r>
          </a:p>
        </p:txBody>
      </p:sp>
      <p:cxnSp>
        <p:nvCxnSpPr>
          <p:cNvPr id="16" name="Elbow Connector 15"/>
          <p:cNvCxnSpPr>
            <a:stCxn id="8" idx="2"/>
          </p:cNvCxnSpPr>
          <p:nvPr/>
        </p:nvCxnSpPr>
        <p:spPr>
          <a:xfrm rot="16200000" flipH="1">
            <a:off x="2364936" y="2000224"/>
            <a:ext cx="1299142" cy="1361782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746376" y="2250196"/>
            <a:ext cx="0" cy="816373"/>
          </a:xfrm>
          <a:prstGeom prst="straightConnector1">
            <a:avLst/>
          </a:prstGeom>
          <a:ln w="38100">
            <a:headEnd type="none" w="sm" len="lg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263839" y="2281459"/>
            <a:ext cx="0" cy="785109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015034" y="4824016"/>
            <a:ext cx="0" cy="407685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015035" y="3629238"/>
            <a:ext cx="2" cy="600703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endCxn id="12" idx="3"/>
          </p:cNvCxnSpPr>
          <p:nvPr/>
        </p:nvCxnSpPr>
        <p:spPr>
          <a:xfrm rot="5400000">
            <a:off x="6226189" y="2147862"/>
            <a:ext cx="1326942" cy="1043711"/>
          </a:xfrm>
          <a:prstGeom prst="bentConnector2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796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359" y="47786"/>
            <a:ext cx="7624482" cy="1106021"/>
          </a:xfrm>
        </p:spPr>
        <p:txBody>
          <a:bodyPr>
            <a:normAutofit/>
          </a:bodyPr>
          <a:lstStyle/>
          <a:p>
            <a:r>
              <a:rPr lang="en-US" dirty="0" smtClean="0"/>
              <a:t>Component Certification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53807"/>
            <a:ext cx="9144000" cy="6096000"/>
          </a:xfrm>
        </p:spPr>
      </p:pic>
      <p:sp>
        <p:nvSpPr>
          <p:cNvPr id="3" name="Rectangle 2"/>
          <p:cNvSpPr/>
          <p:nvPr/>
        </p:nvSpPr>
        <p:spPr>
          <a:xfrm>
            <a:off x="1219200" y="1725994"/>
            <a:ext cx="8153400" cy="433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3584" indent="-423584"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altLang="en-US" sz="2965" dirty="0"/>
              <a:t>What is component certification?</a:t>
            </a:r>
          </a:p>
          <a:p>
            <a:pPr marL="741273" lvl="1" indent="-317688">
              <a:buFont typeface="Wingdings" panose="05000000000000000000" pitchFamily="2" charset="2"/>
              <a:buChar char="ü"/>
            </a:pPr>
            <a:r>
              <a:rPr lang="en-US" altLang="en-US" sz="2965" dirty="0"/>
              <a:t>Component certification is the certification of fuel hoses, fuel tanks, carbon canisters and </a:t>
            </a:r>
            <a:r>
              <a:rPr lang="en-US" altLang="en-US" sz="2965" dirty="0" err="1"/>
              <a:t>prv</a:t>
            </a:r>
            <a:r>
              <a:rPr lang="en-US" altLang="en-US" sz="2965" dirty="0"/>
              <a:t> by ARB</a:t>
            </a:r>
          </a:p>
          <a:p>
            <a:pPr marL="741273" lvl="1" indent="-317688">
              <a:buFont typeface="Wingdings" panose="05000000000000000000" pitchFamily="2" charset="2"/>
              <a:buChar char="ü"/>
            </a:pPr>
            <a:endParaRPr lang="en-US" altLang="en-US" sz="2965" dirty="0"/>
          </a:p>
          <a:p>
            <a:pPr marL="741273" lvl="1" indent="-317688">
              <a:buFont typeface="Wingdings" panose="05000000000000000000" pitchFamily="2" charset="2"/>
              <a:buChar char="ü"/>
            </a:pPr>
            <a:r>
              <a:rPr lang="en-US" altLang="en-US" sz="2965" dirty="0"/>
              <a:t>Certification means that manufacturers have demonstrated that their product meets applicable design and performance requirements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86" y="5935221"/>
            <a:ext cx="915346" cy="114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Press_Release_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312" y="6329054"/>
            <a:ext cx="1314107" cy="93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293" y="6035296"/>
            <a:ext cx="1764860" cy="84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ecx.images-amazon.com/images/I/5111Fb9LV7L._SX355_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094" y="5709885"/>
            <a:ext cx="691740" cy="65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1549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12041"/>
            <a:ext cx="7624482" cy="733915"/>
          </a:xfrm>
        </p:spPr>
        <p:txBody>
          <a:bodyPr>
            <a:normAutofit/>
          </a:bodyPr>
          <a:lstStyle/>
          <a:p>
            <a:r>
              <a:rPr lang="en-US" sz="3335" dirty="0"/>
              <a:t>Design Based Standards </a:t>
            </a:r>
            <a:r>
              <a:rPr lang="en-US" sz="3335" u="sng" dirty="0"/>
              <a:t>&lt; </a:t>
            </a:r>
            <a:r>
              <a:rPr lang="en-US" sz="3335" dirty="0"/>
              <a:t>30kW (40HP)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9601200" cy="6248401"/>
          </a:xfr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225086"/>
              </p:ext>
            </p:extLst>
          </p:nvPr>
        </p:nvGraphicFramePr>
        <p:xfrm>
          <a:off x="1863538" y="2946286"/>
          <a:ext cx="6378741" cy="3012140"/>
        </p:xfrm>
        <a:graphic>
          <a:graphicData uri="http://schemas.openxmlformats.org/drawingml/2006/table">
            <a:tbl>
              <a:tblPr/>
              <a:tblGrid>
                <a:gridCol w="1142195"/>
                <a:gridCol w="1548209"/>
                <a:gridCol w="1212094"/>
                <a:gridCol w="1403948"/>
                <a:gridCol w="1072295"/>
              </a:tblGrid>
              <a:tr h="12511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tabLst>
                          <a:tab pos="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tabLst>
                          <a:tab pos="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endParaRPr kumimoji="0" lang="en-US" alt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4716" marR="84716" marT="42358" marB="42358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Fuel Hose Permeation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(grams/m</a:t>
                      </a:r>
                      <a:r>
                        <a:rPr kumimoji="0" lang="en-US" altLang="en-US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/day </a:t>
                      </a:r>
                      <a:r>
                        <a:rPr kumimoji="0" lang="en-US" alt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ROG</a:t>
                      </a: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4716" marR="84716" marT="42358" marB="4235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Fuel Tank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Permeation </a:t>
                      </a:r>
                      <a:r>
                        <a:rPr kumimoji="0" lang="en-US" alt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(grams/m</a:t>
                      </a:r>
                      <a:r>
                        <a:rPr kumimoji="0" lang="en-US" altLang="en-US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/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day ROG )</a:t>
                      </a: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4716" marR="84716" marT="42358" marB="4235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Diurnal Requirement </a:t>
                      </a: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(grams/gallon/ </a:t>
                      </a:r>
                      <a:endParaRPr kumimoji="0" lang="en-US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day HC)</a:t>
                      </a: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4716" marR="84716" marT="42358" marB="4235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tabLst>
                          <a:tab pos="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tabLst>
                          <a:tab pos="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n-US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Fuel Injection or Equivalent (</a:t>
                      </a: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grams/hour)</a:t>
                      </a:r>
                      <a:endParaRPr kumimoji="0" lang="en-US" alt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4716" marR="84716" marT="42358" marB="4235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658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Standards for MY2018 and later</a:t>
                      </a:r>
                      <a:endParaRPr kumimoji="0" lang="en-US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4716" marR="84716" marT="42358" marB="4235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15.0</a:t>
                      </a:r>
                      <a:endParaRPr kumimoji="0" lang="en-US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4716" marR="84716" marT="42358" marB="4235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1.5</a:t>
                      </a:r>
                      <a:endParaRPr kumimoji="0" lang="en-US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4716" marR="84716" marT="42358" marB="4235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0.4</a:t>
                      </a:r>
                      <a:endParaRPr kumimoji="0" lang="en-US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4716" marR="84716" marT="42358" marB="4235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None</a:t>
                      </a:r>
                      <a:endParaRPr kumimoji="0" lang="en-US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4716" marR="84716" marT="42358" marB="4235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1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Test Procedure</a:t>
                      </a:r>
                      <a:endParaRPr kumimoji="0" lang="en-US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4716" marR="84716" marT="42358" marB="4235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 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CFR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§1060.515 </a:t>
                      </a:r>
                      <a:endParaRPr kumimoji="0" lang="en-US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4716" marR="84716" marT="42358" marB="4235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 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CFR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§1060.520</a:t>
                      </a:r>
                      <a:r>
                        <a:rPr kumimoji="0" lang="en-US" altLang="en-US" sz="1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n-US" altLang="en-US" sz="17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4716" marR="84716" marT="42358" marB="4235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 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CFR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§1060.525 </a:t>
                      </a:r>
                      <a:endParaRPr kumimoji="0" lang="en-US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4716" marR="84716" marT="42358" marB="4235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None</a:t>
                      </a:r>
                      <a:endParaRPr kumimoji="0" lang="en-US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84716" marR="84716" marT="42358" marB="4235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863540" y="6051177"/>
            <a:ext cx="5375463" cy="263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112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sz="1112" dirty="0">
                <a:latin typeface="Arial" panose="020B0604020202020204" pitchFamily="34" charset="0"/>
                <a:cs typeface="Arial" panose="020B0604020202020204" pitchFamily="34" charset="0"/>
              </a:rPr>
              <a:t> As an alternative, fuel tanks can be certified to 2.5 grams/m</a:t>
            </a:r>
            <a:r>
              <a:rPr lang="en-US" altLang="en-US" sz="1112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1112" dirty="0">
                <a:latin typeface="Arial" panose="020B0604020202020204" pitchFamily="34" charset="0"/>
                <a:cs typeface="Arial" panose="020B0604020202020204" pitchFamily="34" charset="0"/>
              </a:rPr>
              <a:t>/day at 40°C </a:t>
            </a:r>
          </a:p>
        </p:txBody>
      </p:sp>
      <p:sp>
        <p:nvSpPr>
          <p:cNvPr id="8" name="Rectangle 7"/>
          <p:cNvSpPr/>
          <p:nvPr/>
        </p:nvSpPr>
        <p:spPr>
          <a:xfrm>
            <a:off x="1939738" y="1865845"/>
            <a:ext cx="66361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/>
              <a:t>All evaporative emission standards and test procedures have been harmonized with U.S. EPA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3072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358" y="0"/>
            <a:ext cx="7624482" cy="635374"/>
          </a:xfrm>
        </p:spPr>
        <p:txBody>
          <a:bodyPr>
            <a:normAutofit/>
          </a:bodyPr>
          <a:lstStyle/>
          <a:p>
            <a:r>
              <a:rPr lang="en-US" sz="2594" dirty="0"/>
              <a:t>Design Based Standards &gt; 30kW (40HP) (</a:t>
            </a:r>
            <a:r>
              <a:rPr lang="en-US" sz="2594" dirty="0" err="1"/>
              <a:t>Trailerable</a:t>
            </a:r>
            <a:r>
              <a:rPr lang="en-US" sz="2594" dirty="0"/>
              <a:t>)*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1"/>
            <a:ext cx="9941440" cy="6476999"/>
          </a:xfrm>
        </p:spPr>
      </p:pic>
      <p:sp>
        <p:nvSpPr>
          <p:cNvPr id="3" name="Rectangle 2"/>
          <p:cNvSpPr/>
          <p:nvPr/>
        </p:nvSpPr>
        <p:spPr>
          <a:xfrm>
            <a:off x="1752600" y="480369"/>
            <a:ext cx="7104083" cy="862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68" dirty="0"/>
              <a:t>*Applicable to marine watercraft ≤ 26 ft. in length and ≤ 8.5 ft.in width</a:t>
            </a:r>
          </a:p>
          <a:p>
            <a:endParaRPr lang="en-US" sz="1668" dirty="0"/>
          </a:p>
          <a:p>
            <a:endParaRPr lang="en-US" sz="1668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261078"/>
              </p:ext>
            </p:extLst>
          </p:nvPr>
        </p:nvGraphicFramePr>
        <p:xfrm>
          <a:off x="653142" y="1555081"/>
          <a:ext cx="8991599" cy="3764751"/>
        </p:xfrm>
        <a:graphic>
          <a:graphicData uri="http://schemas.openxmlformats.org/drawingml/2006/table">
            <a:tbl>
              <a:tblPr/>
              <a:tblGrid>
                <a:gridCol w="1110542"/>
                <a:gridCol w="1571721"/>
                <a:gridCol w="1735093"/>
                <a:gridCol w="975831"/>
                <a:gridCol w="1571721"/>
                <a:gridCol w="2026691"/>
              </a:tblGrid>
              <a:tr h="78576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65" marR="62065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Fuel Hose Permeation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(grams ROG/m</a:t>
                      </a:r>
                      <a:r>
                        <a:rPr kumimoji="0" lang="en-US" sz="15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/day)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2065" marR="620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Fuel Tank Permeation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(grams ROG/m</a:t>
                      </a:r>
                      <a:r>
                        <a:rPr kumimoji="0" lang="en-US" sz="15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/day)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2065" marR="620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Diurnal Tank Venting Loss Requirement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(grams HC/gallon/day)</a:t>
                      </a:r>
                    </a:p>
                  </a:txBody>
                  <a:tcPr marL="62065" marR="620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Meet Fuel Injection Definition or Equivalent Performance Standard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(grams HC/hour)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65" marR="620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1015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Canister</a:t>
                      </a:r>
                      <a:r>
                        <a:rPr kumimoji="0" lang="en-US" sz="15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US" sz="15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65" marR="620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Non-Canister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65" marR="620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90" marR="6699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0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Standards for MY2018 and MY2019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65" marR="620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10.0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65" marR="620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0.70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65" marR="620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0.25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65" marR="620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65% reduction from uncontrolled 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HC emissions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65" marR="620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0.4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65" marR="620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20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Standards for MY2020 and later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65" marR="620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5.0</a:t>
                      </a:r>
                      <a:r>
                        <a:rPr kumimoji="0" lang="en-US" sz="15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endParaRPr kumimoji="0" lang="en-US" sz="15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65" marR="620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0.70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65" marR="620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0.25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65" marR="620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65% reduction from uncontrolled 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HC emissions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65" marR="620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0.4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65" marR="620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Test Procedure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65" marR="62065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TP-1504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or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SAE</a:t>
                      </a: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J1737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65" marR="620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TP-1504</a:t>
                      </a:r>
                      <a:r>
                        <a:rPr kumimoji="0" lang="en-US" sz="15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endParaRPr kumimoji="0" lang="en-US" sz="1500" b="1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65" marR="620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TP-1503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65" marR="620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TP-1502</a:t>
                      </a: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065" marR="6206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53142" y="5532192"/>
            <a:ext cx="6539306" cy="1004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82" baseline="30000" dirty="0">
                <a:cs typeface="Arial" panose="020B0604020202020204" pitchFamily="34" charset="0"/>
              </a:rPr>
              <a:t>1</a:t>
            </a:r>
            <a:r>
              <a:rPr lang="en-US" altLang="en-US" sz="1482" dirty="0">
                <a:cs typeface="Arial" panose="020B0604020202020204" pitchFamily="34" charset="0"/>
              </a:rPr>
              <a:t>  Canisters</a:t>
            </a:r>
            <a:r>
              <a:rPr lang="en-US" altLang="en-US" sz="1482" dirty="0">
                <a:solidFill>
                  <a:srgbClr val="FF0000"/>
                </a:solidFill>
                <a:cs typeface="Arial" panose="020B0604020202020204" pitchFamily="34" charset="0"/>
              </a:rPr>
              <a:t> may </a:t>
            </a:r>
            <a:r>
              <a:rPr lang="en-US" altLang="en-US" sz="1482" dirty="0">
                <a:cs typeface="Arial" panose="020B0604020202020204" pitchFamily="34" charset="0"/>
              </a:rPr>
              <a:t>be certified by design as an option. Canisters must have a minimum butane working capacity of 3.8 grams/gallon</a:t>
            </a:r>
          </a:p>
          <a:p>
            <a:r>
              <a:rPr lang="en-US" altLang="en-US" sz="1482" baseline="30000" dirty="0">
                <a:cs typeface="Arial" panose="020B0604020202020204" pitchFamily="34" charset="0"/>
              </a:rPr>
              <a:t>2  </a:t>
            </a:r>
            <a:r>
              <a:rPr lang="en-US" altLang="en-US" sz="1482" dirty="0">
                <a:cs typeface="Arial" panose="020B0604020202020204" pitchFamily="34" charset="0"/>
              </a:rPr>
              <a:t>Must be performed at 40°C</a:t>
            </a:r>
          </a:p>
          <a:p>
            <a:r>
              <a:rPr lang="en-US" altLang="en-US" sz="1482" baseline="30000" dirty="0">
                <a:cs typeface="Arial" panose="020B0604020202020204" pitchFamily="34" charset="0"/>
              </a:rPr>
              <a:t>3</a:t>
            </a:r>
            <a:r>
              <a:rPr lang="en-US" altLang="en-US" sz="1482" dirty="0">
                <a:cs typeface="Arial" panose="020B0604020202020204" pitchFamily="34" charset="0"/>
              </a:rPr>
              <a:t>  As an alternative, fuel tanks can be certified to 1.4 grams/m</a:t>
            </a:r>
            <a:r>
              <a:rPr lang="en-US" altLang="en-US" sz="1482" baseline="30000" dirty="0">
                <a:cs typeface="Arial" panose="020B0604020202020204" pitchFamily="34" charset="0"/>
              </a:rPr>
              <a:t>2</a:t>
            </a:r>
            <a:r>
              <a:rPr lang="en-US" altLang="en-US" sz="1482" dirty="0">
                <a:cs typeface="Arial" panose="020B0604020202020204" pitchFamily="34" charset="0"/>
              </a:rPr>
              <a:t>/day at 40°C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6E3F4-F9E4-46E1-8ACE-1C0FDD339AD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0448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1232</TotalTime>
  <Words>3403</Words>
  <Application>Microsoft Office PowerPoint</Application>
  <PresentationFormat>Custom</PresentationFormat>
  <Paragraphs>575</Paragraphs>
  <Slides>50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PowerPoint Presentation</vt:lpstr>
      <vt:lpstr>New Requirements for Boat Fuel and Fuel Systems</vt:lpstr>
      <vt:lpstr>Disclaimer</vt:lpstr>
      <vt:lpstr> </vt:lpstr>
      <vt:lpstr>Who does this Regulation apply to?</vt:lpstr>
      <vt:lpstr>How it will work!</vt:lpstr>
      <vt:lpstr>Component Certification</vt:lpstr>
      <vt:lpstr>Design Based Standards &lt; 30kW (40HP)</vt:lpstr>
      <vt:lpstr>Design Based Standards &gt; 30kW (40HP) (Trailerable)*</vt:lpstr>
      <vt:lpstr>Pathways to Compliance</vt:lpstr>
      <vt:lpstr>New Testing Procedures (TP’s)</vt:lpstr>
      <vt:lpstr>Component Test Limitations</vt:lpstr>
      <vt:lpstr>Basic Component Certification Rules</vt:lpstr>
      <vt:lpstr>PowerPoint Presentation</vt:lpstr>
      <vt:lpstr>Fuel Hose Certification (case study)</vt:lpstr>
      <vt:lpstr>Fuel Hose Certification Case study</vt:lpstr>
      <vt:lpstr>Case Study “Hose”  cont’d</vt:lpstr>
      <vt:lpstr>Case Study “Hose”  cont’d</vt:lpstr>
      <vt:lpstr>Submission</vt:lpstr>
      <vt:lpstr>PowerPoint Presentation</vt:lpstr>
      <vt:lpstr>PowerPoint Presentation</vt:lpstr>
      <vt:lpstr>ARB Processing</vt:lpstr>
      <vt:lpstr>Certification Timing</vt:lpstr>
      <vt:lpstr>Post Certification</vt:lpstr>
      <vt:lpstr>Post Certification</vt:lpstr>
      <vt:lpstr>ARB Contact List</vt:lpstr>
      <vt:lpstr>Component Certification</vt:lpstr>
      <vt:lpstr>CARB Boat Certification</vt:lpstr>
      <vt:lpstr>PowerPoint Presentation</vt:lpstr>
      <vt:lpstr>CARB Boat Certification Process</vt:lpstr>
      <vt:lpstr>PowerPoint Presentation</vt:lpstr>
      <vt:lpstr>Boat Builder Planning</vt:lpstr>
      <vt:lpstr>Boat Builder Responsibilities</vt:lpstr>
      <vt:lpstr>Boat Builder Application Process</vt:lpstr>
      <vt:lpstr>Evaporative Family</vt:lpstr>
      <vt:lpstr>Evaporative Family</vt:lpstr>
      <vt:lpstr>Evaporative Family</vt:lpstr>
      <vt:lpstr>Design-Based System Certification</vt:lpstr>
      <vt:lpstr>Boat Builder Responsibilities after Certification</vt:lpstr>
      <vt:lpstr>Optional Design-Based Conditional EO Certification Process</vt:lpstr>
      <vt:lpstr>Boat Label &amp; Warranty</vt:lpstr>
      <vt:lpstr>PowerPoint Presentation</vt:lpstr>
      <vt:lpstr>Presentation Outline</vt:lpstr>
      <vt:lpstr>PowerPoint Presentation</vt:lpstr>
      <vt:lpstr>Alternate CARB Evaporative Certification Process streamlined with NMMA</vt:lpstr>
      <vt:lpstr>Anticipated Implementation Schedule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Holden</dc:creator>
  <cp:lastModifiedBy>Lauren Dunn</cp:lastModifiedBy>
  <cp:revision>81</cp:revision>
  <dcterms:created xsi:type="dcterms:W3CDTF">2015-05-29T13:43:49Z</dcterms:created>
  <dcterms:modified xsi:type="dcterms:W3CDTF">2015-09-10T15:16:07Z</dcterms:modified>
</cp:coreProperties>
</file>